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807" autoAdjust="0"/>
  </p:normalViewPr>
  <p:slideViewPr>
    <p:cSldViewPr>
      <p:cViewPr varScale="1">
        <p:scale>
          <a:sx n="162" d="100"/>
          <a:sy n="162" d="100"/>
        </p:scale>
        <p:origin x="1236" y="144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F02F535-02DC-A54A-B71F-18DFFF52AC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DB2E1E-01EE-AF43-9EEE-12C68C58E4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C185209-FCD5-C543-A9CB-B582BB8397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EBEE7D4-1F93-1A4F-944F-032114D236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CB4D6DD-F63C-2646-9296-B4A819F045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01FB666B-6215-E840-AD1E-E2106E28AE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E3190AC0-87B3-5342-9DD9-6C35610377C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F82CE-CE68-E243-97B5-C64C620DB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3F452-FB87-8848-BD39-9DA702ECFD15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2D0A1F-7EBB-3F49-B7C5-9BFFA66F2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B46D88-66A0-9547-8C45-ECB4D50F78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0456B-F97A-A642-9314-663A0CD94BC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4745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43CD19-B225-8C48-9234-9BADE4F00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C05C-B2F4-2F4F-BF48-7FF28B32F92C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CA8FA-9FE9-D143-B246-B21A4C1F9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D15C5-E0E6-3348-84B7-F98BA9BF7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91DA8-5657-D142-91BA-FFDD2567DE0A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7930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3B3F0-7454-504F-933A-23EC879C1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C5663-6535-D942-8ED3-61247501DAC9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EEEB3D-3EB0-6E49-A875-49BD97591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D96FE2-BAD6-8046-8E91-CD56B7AE5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35E39-5BF2-8448-B342-B37B2B4FCD6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9944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5E0D0E-F0D4-1F44-899F-5FB6274145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0472-8359-7E4E-932A-D71827AD9DDA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175BB7-BBD1-BB45-874E-65289E307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87A013-20C1-1A46-8D1A-58792FE3B9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A15B7-04AA-134B-9785-A6233DC23BE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F47D6E-6C46-C748-B029-454545A04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02633-99F2-0149-8557-06E40A2CA2B5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AC2D5-59E7-1E40-8D31-22D05C9FA1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2808B0-8674-FA46-890B-A4745D235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A1459-B31E-D043-95C6-E559C3EDBAC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0336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FA1C3-56DB-5647-92DC-D3BA4D7A6B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0BC81-DF42-D240-9632-E0896BB2F382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61D78F-E7E7-AB43-9391-C136643AC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43539-D89D-6D4F-9067-BC70C5F11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445D7-41DA-D54A-963F-487B2D24C2C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8806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EDB788-23E4-2343-A14B-F6F784CFA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41AB8-C21D-5748-9BCA-540FA29EE93F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EACED3-5A18-C94B-8450-63D4301914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6A2FCA-4D5C-4240-931C-4CD54F472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FA6F1-2CF7-E044-9FCD-9E5692110810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2667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44E40-190C-774C-9897-8E42CB7A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F110-5B19-C44D-822B-3927429A7CBC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7BE73A-0EAD-0C49-B332-11DC5FBEA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5942D4-BA18-7F49-8C2F-21AF6435B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8F774-F048-F048-BFE8-572220142528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4853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089828-4FBE-834B-A552-DBF3CE03F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00FE9-839A-0241-8B34-E74AD30B1083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5DA3A8F-A2F5-0F42-B7C7-F154B98F7F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1C0095-2031-DF47-BDB6-90293D84D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BD55E-DF62-5D43-B593-455FA014C7C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0523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50D5B1-2F79-7241-B92C-2EE447324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C878B-D2A9-5E46-B033-37E1CE948558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D540C6-2AFD-F743-A0E2-0A0B95379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014B4D-5A75-274D-9F1D-0A9C46AD3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24303-F716-BC44-BBA5-F19601B5571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7696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CAEFD8-A98F-F445-BEE0-4815706291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282A1-24BF-AF47-9E4A-2A42A7F23B39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8537A0-A44C-7A46-9D38-9A91E79F8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890B19-0D0A-7D43-9E0B-CD2B5469C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C104D-BB50-AD44-A97A-1EDB7EC7DE85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70873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EBFDD3-407B-3F4A-AB4D-1F9838A8A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AC56F6-D6DD-E045-B96E-B34607AD4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7A77D0-32FC-884A-9F89-023DC345D9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D28BBC47-519A-6546-AC70-9E1326403F58}" type="datetime1">
              <a:rPr lang="de-CH" altLang="de-DE"/>
              <a:pPr>
                <a:defRPr/>
              </a:pPr>
              <a:t>18.08.2022</a:t>
            </a:fld>
            <a:endParaRPr lang="de-CH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202AC4-87FD-0140-838F-AC50BF6EF3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0907B4-DBC5-4745-ADC6-3464E63B2F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4DBD15-3911-3B41-AB70-F0E7C9804CE1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27">
            <a:extLst>
              <a:ext uri="{FF2B5EF4-FFF2-40B4-BE49-F238E27FC236}">
                <a16:creationId xmlns:a16="http://schemas.microsoft.com/office/drawing/2014/main" id="{A065D7A7-5519-9942-AD24-95B2FD24D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0"/>
            <a:ext cx="2335212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Datumsplatzhalter 1">
            <a:extLst>
              <a:ext uri="{FF2B5EF4-FFF2-40B4-BE49-F238E27FC236}">
                <a16:creationId xmlns:a16="http://schemas.microsoft.com/office/drawing/2014/main" id="{B4636C08-537B-724F-ADD4-8A8E2B7CEF1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315913" y="6453336"/>
            <a:ext cx="6946900" cy="26828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CH" altLang="de-DE" sz="1000" dirty="0">
                <a:solidFill>
                  <a:srgbClr val="FFC000"/>
                </a:solidFill>
              </a:rPr>
              <a:t>www.quint-essenz.ch</a:t>
            </a:r>
            <a:r>
              <a:rPr lang="it-CH" altLang="de-DE" sz="1000" dirty="0"/>
              <a:t>, adattato il 11.08.2022/PSCH</a:t>
            </a:r>
            <a:endParaRPr lang="de-CH" altLang="de-DE" sz="1000" dirty="0"/>
          </a:p>
        </p:txBody>
      </p:sp>
      <p:sp>
        <p:nvSpPr>
          <p:cNvPr id="2052" name="AutoShape 2">
            <a:extLst>
              <a:ext uri="{FF2B5EF4-FFF2-40B4-BE49-F238E27FC236}">
                <a16:creationId xmlns:a16="http://schemas.microsoft.com/office/drawing/2014/main" id="{E48FC7C5-D1FE-B44E-8495-546663450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989037"/>
            <a:ext cx="3816350" cy="676275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Dipartimento responsabile</a:t>
            </a:r>
          </a:p>
        </p:txBody>
      </p:sp>
      <p:sp>
        <p:nvSpPr>
          <p:cNvPr id="2053" name="AutoShape 3">
            <a:extLst>
              <a:ext uri="{FF2B5EF4-FFF2-40B4-BE49-F238E27FC236}">
                <a16:creationId xmlns:a16="http://schemas.microsoft.com/office/drawing/2014/main" id="{9E63FAC3-D758-4B42-BF48-32C241101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6579" y="2162200"/>
            <a:ext cx="2362200" cy="1828800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Team del progetto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[responsabile del programma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operativo]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[collaboratore]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[collaboratore]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[collaboratore]</a:t>
            </a:r>
          </a:p>
        </p:txBody>
      </p:sp>
      <p:sp>
        <p:nvSpPr>
          <p:cNvPr id="2054" name="AutoShape 4">
            <a:extLst>
              <a:ext uri="{FF2B5EF4-FFF2-40B4-BE49-F238E27FC236}">
                <a16:creationId xmlns:a16="http://schemas.microsoft.com/office/drawing/2014/main" id="{E3CE2D63-373E-0B47-BBFB-B52A83928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0979" y="3396258"/>
            <a:ext cx="2014537" cy="688975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Altro dipartimento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[persona chiave]</a:t>
            </a:r>
          </a:p>
        </p:txBody>
      </p:sp>
      <p:sp>
        <p:nvSpPr>
          <p:cNvPr id="2055" name="AutoShape 5">
            <a:extLst>
              <a:ext uri="{FF2B5EF4-FFF2-40B4-BE49-F238E27FC236}">
                <a16:creationId xmlns:a16="http://schemas.microsoft.com/office/drawing/2014/main" id="{067589A7-38F8-5443-AC34-EA6510C16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329" y="3980458"/>
            <a:ext cx="2043112" cy="611187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Ufficio</a:t>
            </a:r>
            <a:endParaRPr lang="it-IT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[persona chiave]</a:t>
            </a:r>
          </a:p>
        </p:txBody>
      </p:sp>
      <p:sp>
        <p:nvSpPr>
          <p:cNvPr id="2056" name="AutoShape 6">
            <a:extLst>
              <a:ext uri="{FF2B5EF4-FFF2-40B4-BE49-F238E27FC236}">
                <a16:creationId xmlns:a16="http://schemas.microsoft.com/office/drawing/2014/main" id="{C81248FB-8654-8248-BCB0-57E6A875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779" y="5627712"/>
            <a:ext cx="21844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Partner del programma 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[persona chiave]</a:t>
            </a:r>
          </a:p>
        </p:txBody>
      </p:sp>
      <p:sp>
        <p:nvSpPr>
          <p:cNvPr id="2057" name="AutoShape 7">
            <a:extLst>
              <a:ext uri="{FF2B5EF4-FFF2-40B4-BE49-F238E27FC236}">
                <a16:creationId xmlns:a16="http://schemas.microsoft.com/office/drawing/2014/main" id="{5FC5ECC7-91D5-334A-994B-8ACE1E915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773" y="5416574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Partner del programma 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[persona chiave]</a:t>
            </a:r>
          </a:p>
        </p:txBody>
      </p:sp>
      <p:sp>
        <p:nvSpPr>
          <p:cNvPr id="2058" name="AutoShape 8">
            <a:extLst>
              <a:ext uri="{FF2B5EF4-FFF2-40B4-BE49-F238E27FC236}">
                <a16:creationId xmlns:a16="http://schemas.microsoft.com/office/drawing/2014/main" id="{138AE8E3-4609-B94C-BF07-41CE171B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79" y="4560912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Partner del programma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[persona chiave]</a:t>
            </a:r>
          </a:p>
        </p:txBody>
      </p:sp>
      <p:sp>
        <p:nvSpPr>
          <p:cNvPr id="2060" name="AutoShape 10">
            <a:extLst>
              <a:ext uri="{FF2B5EF4-FFF2-40B4-BE49-F238E27FC236}">
                <a16:creationId xmlns:a16="http://schemas.microsoft.com/office/drawing/2014/main" id="{827D211E-EC09-4941-AC62-B9C3D891C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80" y="2819424"/>
            <a:ext cx="2259137" cy="1049067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Gruppo d’accompagnamento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it-IT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it-IT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it-IT" altLang="de-DE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61" name="AutoShape 11">
            <a:extLst>
              <a:ext uri="{FF2B5EF4-FFF2-40B4-BE49-F238E27FC236}">
                <a16:creationId xmlns:a16="http://schemas.microsoft.com/office/drawing/2014/main" id="{156B6A63-2965-1F47-9AB4-4915405B7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6979" y="1054609"/>
            <a:ext cx="1668462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Finanziatore 2</a:t>
            </a:r>
            <a:endParaRPr lang="it-IT" altLang="de-DE" sz="1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>
                <a:solidFill>
                  <a:srgbClr val="000000"/>
                </a:solidFill>
              </a:rPr>
              <a:t>[partner contrattuale]</a:t>
            </a:r>
          </a:p>
        </p:txBody>
      </p:sp>
      <p:sp>
        <p:nvSpPr>
          <p:cNvPr id="2062" name="AutoShape 12">
            <a:extLst>
              <a:ext uri="{FF2B5EF4-FFF2-40B4-BE49-F238E27FC236}">
                <a16:creationId xmlns:a16="http://schemas.microsoft.com/office/drawing/2014/main" id="{C9AFE000-4B4B-4C40-ADA3-46A58BAF2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341" y="1054609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Finanziatore 1</a:t>
            </a:r>
            <a:endParaRPr lang="it-IT" altLang="de-DE" sz="10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>
                <a:solidFill>
                  <a:srgbClr val="000000"/>
                </a:solidFill>
              </a:rPr>
              <a:t>[partner contrattuale]</a:t>
            </a:r>
          </a:p>
        </p:txBody>
      </p:sp>
      <p:cxnSp>
        <p:nvCxnSpPr>
          <p:cNvPr id="2063" name="AutoShape 13">
            <a:extLst>
              <a:ext uri="{FF2B5EF4-FFF2-40B4-BE49-F238E27FC236}">
                <a16:creationId xmlns:a16="http://schemas.microsoft.com/office/drawing/2014/main" id="{3FCE9920-8FC8-344F-B295-78EF8965A613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228779" y="3076600"/>
            <a:ext cx="1733550" cy="120945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4" name="AutoShape 14">
            <a:extLst>
              <a:ext uri="{FF2B5EF4-FFF2-40B4-BE49-F238E27FC236}">
                <a16:creationId xmlns:a16="http://schemas.microsoft.com/office/drawing/2014/main" id="{95930CBD-B2EE-5149-BA46-097902633EFC}"/>
              </a:ext>
            </a:extLst>
          </p:cNvPr>
          <p:cNvCxnSpPr>
            <a:cxnSpLocks noChangeShapeType="1"/>
            <a:endCxn id="2053" idx="2"/>
          </p:cNvCxnSpPr>
          <p:nvPr/>
        </p:nvCxnSpPr>
        <p:spPr bwMode="auto">
          <a:xfrm flipV="1">
            <a:off x="2637979" y="3991000"/>
            <a:ext cx="1409700" cy="855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5" name="AutoShape 15">
            <a:extLst>
              <a:ext uri="{FF2B5EF4-FFF2-40B4-BE49-F238E27FC236}">
                <a16:creationId xmlns:a16="http://schemas.microsoft.com/office/drawing/2014/main" id="{49DDDC1B-E74A-A44B-A44C-2DFF7F56A51F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816573" y="3991000"/>
            <a:ext cx="1231106" cy="14255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6" name="AutoShape 16">
            <a:extLst>
              <a:ext uri="{FF2B5EF4-FFF2-40B4-BE49-F238E27FC236}">
                <a16:creationId xmlns:a16="http://schemas.microsoft.com/office/drawing/2014/main" id="{8D5E6EEA-0FFD-B34A-A92E-521894FDCC31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4047679" y="3991000"/>
            <a:ext cx="1130300" cy="16367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7" name="AutoShape 17">
            <a:extLst>
              <a:ext uri="{FF2B5EF4-FFF2-40B4-BE49-F238E27FC236}">
                <a16:creationId xmlns:a16="http://schemas.microsoft.com/office/drawing/2014/main" id="{3A66B80D-C188-4241-BEBE-4E538AEFFAE1}"/>
              </a:ext>
            </a:extLst>
          </p:cNvPr>
          <p:cNvCxnSpPr>
            <a:cxnSpLocks noChangeShapeType="1"/>
            <a:stCxn id="2053" idx="1"/>
            <a:endCxn id="2060" idx="3"/>
          </p:cNvCxnSpPr>
          <p:nvPr/>
        </p:nvCxnSpPr>
        <p:spPr bwMode="auto">
          <a:xfrm flipH="1">
            <a:off x="2531617" y="3076600"/>
            <a:ext cx="334962" cy="26735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8" name="AutoShape 18">
            <a:extLst>
              <a:ext uri="{FF2B5EF4-FFF2-40B4-BE49-F238E27FC236}">
                <a16:creationId xmlns:a16="http://schemas.microsoft.com/office/drawing/2014/main" id="{61AB0BEF-00D9-D949-9F53-6C8634FCE58D}"/>
              </a:ext>
            </a:extLst>
          </p:cNvPr>
          <p:cNvCxnSpPr>
            <a:cxnSpLocks noChangeShapeType="1"/>
            <a:stCxn id="2070" idx="3"/>
            <a:endCxn id="2061" idx="2"/>
          </p:cNvCxnSpPr>
          <p:nvPr/>
        </p:nvCxnSpPr>
        <p:spPr bwMode="auto">
          <a:xfrm flipV="1">
            <a:off x="4903342" y="1665797"/>
            <a:ext cx="3267868" cy="2408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9" name="AutoShape 19">
            <a:extLst>
              <a:ext uri="{FF2B5EF4-FFF2-40B4-BE49-F238E27FC236}">
                <a16:creationId xmlns:a16="http://schemas.microsoft.com/office/drawing/2014/main" id="{0788E449-9499-BA44-BE09-273662738093}"/>
              </a:ext>
            </a:extLst>
          </p:cNvPr>
          <p:cNvCxnSpPr>
            <a:cxnSpLocks noChangeShapeType="1"/>
            <a:stCxn id="2070" idx="3"/>
            <a:endCxn id="2062" idx="2"/>
          </p:cNvCxnSpPr>
          <p:nvPr/>
        </p:nvCxnSpPr>
        <p:spPr bwMode="auto">
          <a:xfrm flipV="1">
            <a:off x="4903342" y="1665797"/>
            <a:ext cx="1469231" cy="2408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0" name="AutoShape 20">
            <a:extLst>
              <a:ext uri="{FF2B5EF4-FFF2-40B4-BE49-F238E27FC236}">
                <a16:creationId xmlns:a16="http://schemas.microsoft.com/office/drawing/2014/main" id="{53FD8923-7C68-3E49-94A4-AB03EE742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979" y="1563712"/>
            <a:ext cx="3027363" cy="6858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Ufficio/Divisione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[responsabile del programma strategico]</a:t>
            </a:r>
          </a:p>
        </p:txBody>
      </p:sp>
      <p:sp>
        <p:nvSpPr>
          <p:cNvPr id="2071" name="AutoShape 21">
            <a:extLst>
              <a:ext uri="{FF2B5EF4-FFF2-40B4-BE49-F238E27FC236}">
                <a16:creationId xmlns:a16="http://schemas.microsoft.com/office/drawing/2014/main" id="{EC80E0DC-F283-3741-9C73-BECB9AA17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792" y="5066159"/>
            <a:ext cx="2152650" cy="620712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 dirty="0"/>
              <a:t>Altro programma correlato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 dirty="0"/>
              <a:t>[responsabile di progetto]</a:t>
            </a:r>
            <a:endParaRPr lang="it-IT" altLang="de-DE" sz="1200" b="1" dirty="0"/>
          </a:p>
        </p:txBody>
      </p:sp>
      <p:cxnSp>
        <p:nvCxnSpPr>
          <p:cNvPr id="2072" name="AutoShape 23">
            <a:extLst>
              <a:ext uri="{FF2B5EF4-FFF2-40B4-BE49-F238E27FC236}">
                <a16:creationId xmlns:a16="http://schemas.microsoft.com/office/drawing/2014/main" id="{E18DA2C4-8985-2144-B3A7-633AAD33A5DA}"/>
              </a:ext>
            </a:extLst>
          </p:cNvPr>
          <p:cNvCxnSpPr>
            <a:cxnSpLocks noChangeShapeType="1"/>
            <a:stCxn id="2071" idx="1"/>
            <a:endCxn id="2053" idx="3"/>
          </p:cNvCxnSpPr>
          <p:nvPr/>
        </p:nvCxnSpPr>
        <p:spPr bwMode="auto">
          <a:xfrm flipH="1" flipV="1">
            <a:off x="5228779" y="3076600"/>
            <a:ext cx="1370013" cy="22999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3" name="Rectangle 24">
            <a:extLst>
              <a:ext uri="{FF2B5EF4-FFF2-40B4-BE49-F238E27FC236}">
                <a16:creationId xmlns:a16="http://schemas.microsoft.com/office/drawing/2014/main" id="{BFA85167-1F45-954B-9E8C-EE85F9A066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15913" y="404664"/>
            <a:ext cx="6419850" cy="369888"/>
          </a:xfrm>
        </p:spPr>
        <p:txBody>
          <a:bodyPr>
            <a:spAutoFit/>
          </a:bodyPr>
          <a:lstStyle/>
          <a:p>
            <a:pPr algn="l" eaLnBrk="1" hangingPunct="1"/>
            <a:r>
              <a:rPr lang="it-IT" altLang="de-DE" sz="1800" dirty="0">
                <a:latin typeface="Arial Black" panose="020B0604020202020204" pitchFamily="34" charset="0"/>
              </a:rPr>
              <a:t>Piano strutturale del programma</a:t>
            </a:r>
          </a:p>
        </p:txBody>
      </p:sp>
      <p:sp>
        <p:nvSpPr>
          <p:cNvPr id="2074" name="AutoShape 10">
            <a:extLst>
              <a:ext uri="{FF2B5EF4-FFF2-40B4-BE49-F238E27FC236}">
                <a16:creationId xmlns:a16="http://schemas.microsoft.com/office/drawing/2014/main" id="{767530B3-B445-834B-8E4F-1D154B970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0817" y="2146241"/>
            <a:ext cx="2154238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Gruppo</a:t>
            </a:r>
            <a:r>
              <a:rPr lang="de-CH" altLang="de-DE" sz="1200" b="1" dirty="0"/>
              <a:t> di </a:t>
            </a:r>
            <a:r>
              <a:rPr lang="de-CH" altLang="de-DE" sz="1200" b="1" dirty="0" err="1"/>
              <a:t>pilotaggio</a:t>
            </a:r>
            <a:endParaRPr lang="de-CH" altLang="de-DE" sz="1200" dirty="0"/>
          </a:p>
          <a:p>
            <a:pPr algn="ctr"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membro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organizzazione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cxnSp>
        <p:nvCxnSpPr>
          <p:cNvPr id="2075" name="AutoShape 13">
            <a:extLst>
              <a:ext uri="{FF2B5EF4-FFF2-40B4-BE49-F238E27FC236}">
                <a16:creationId xmlns:a16="http://schemas.microsoft.com/office/drawing/2014/main" id="{00664BA0-804C-4D4A-8B8F-885EC075F904}"/>
              </a:ext>
            </a:extLst>
          </p:cNvPr>
          <p:cNvCxnSpPr>
            <a:cxnSpLocks noChangeShapeType="1"/>
            <a:stCxn id="2074" idx="1"/>
            <a:endCxn id="2070" idx="3"/>
          </p:cNvCxnSpPr>
          <p:nvPr/>
        </p:nvCxnSpPr>
        <p:spPr bwMode="auto">
          <a:xfrm flipH="1" flipV="1">
            <a:off x="4903342" y="1906612"/>
            <a:ext cx="1387475" cy="70794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134</Words>
  <Application>Microsoft Office PowerPoint</Application>
  <PresentationFormat>A4-Papier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Leer</vt:lpstr>
      <vt:lpstr>Piano strutturale del programma</vt:lpstr>
    </vt:vector>
  </TitlesOfParts>
  <Manager/>
  <Company>ConteXt-Consulting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Hubert Studer</dc:creator>
  <cp:keywords/>
  <dc:description/>
  <cp:lastModifiedBy>Anika Rothenbühler</cp:lastModifiedBy>
  <cp:revision>61</cp:revision>
  <cp:lastPrinted>2001-03-12T16:00:22Z</cp:lastPrinted>
  <dcterms:created xsi:type="dcterms:W3CDTF">2001-03-12T14:54:51Z</dcterms:created>
  <dcterms:modified xsi:type="dcterms:W3CDTF">2022-08-18T08:44:59Z</dcterms:modified>
  <cp:category/>
</cp:coreProperties>
</file>