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>
      <p:cViewPr varScale="1">
        <p:scale>
          <a:sx n="95" d="100"/>
          <a:sy n="95" d="100"/>
        </p:scale>
        <p:origin x="1578" y="96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F397584-D6EE-C241-8BD6-C5F505080A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E4DA5F-471D-FE45-9A62-69D754F62A2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03A1C44-0EAE-BF42-8AE9-0967B138EE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E0D8B94-1176-5044-85D9-D07E12A46C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BEA9D7E-1C45-EC45-A398-6A33959CC9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86F96C1-17E8-CF4B-8E94-9225CEAE7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B56EE8B-A64F-724A-8B0C-EC284BEC316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3F9298-834E-3649-8E3C-28EB0409F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CCC6-B3CF-DF45-B696-0F62C21E8CF2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9A6E6A-A28C-F04E-8644-D958D1A86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BF2851-3FF0-B548-BD91-33779B1F6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62F31-07A2-314D-A197-E6540CE1F2B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4198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2F3F53-C6A4-AE47-A76D-23A5A76C7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371F3-C3A5-EA47-8207-D88EB4EE9B33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1A33ED-56B4-CF48-A10F-0F22484EB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FE9403-4658-AB4F-B6EE-5EE2CB4F6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A3F09-203E-1C44-B237-3DA054EBBB5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92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1C54BC-8636-AC4A-83D5-62E90D393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3A32-B44F-E64F-A21E-2338B58EE979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4DD709-C7FA-2E4A-9AC1-CD778BDBB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4699CD-94AF-8547-9427-B7FA72282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CB3E5-E8A3-F14D-85EC-08275EB85E3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9462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4DC396-0680-A14F-9D59-EADF3047A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D48A-8DF8-0A44-A1C7-C57C52090CDD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2F48A8-BBF7-664E-8736-C1D07AD6E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672A15-5B27-014E-AF62-71E0949C2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47BBC-9325-4E44-830A-44BBA8CE2CF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1042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8E124-59D2-4745-8ADB-DFFF5E86E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A00EC-CA71-7E46-AEE9-0AC6EFBD55E8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270F0-8FA7-2D44-A1BB-68237D446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EF127E-D8B0-9D42-B2F6-4F6AA30DA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16B7D-7110-704F-8B2D-A4BE444DD71F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3111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CAD20-0F5B-A942-B3E9-F516A6DEC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43A12-C131-9146-AC8C-32DDEF3844D6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5361ED-CED1-FF46-8F56-5635EBA9C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20A26-0814-5E42-960D-E72BB28DD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1E061-85C6-2548-B65C-B5322BB6B44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327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F2DDBC-600D-A94E-87EF-20A6CF956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60A0-FFEA-834F-A22B-7D4948D5AE95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8E1570-607F-2645-8669-C6C503C18A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7F4E44-C1C6-364C-8EB9-61D2F931A1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F7E30-17EF-4644-9BBE-AF5BCFFFB850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8611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828448-F1AB-7742-A80B-CB0E12517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881A-DFFC-1C44-B924-84A79E64EA69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0D5A4A-4739-EF49-9829-0F86FA7D6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F0E972-A05C-3445-B6FD-57477B2A2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3FA1A-82EE-A145-BBBD-9CE9B5C1440D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067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CF39982-A7D9-234E-914F-88A9C1127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AE7BA-B60E-914D-9ED6-ACCB3DA7B670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667BC2-EF5C-554A-A38B-2B5F5404C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DFD549-6901-8145-B1B4-EA54229DA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EC741-A598-124F-A1D3-DE715494BAE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143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3936B1-7393-3E40-B120-690E18877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3C5E4-FF1C-AC4A-B8FE-55E2F8DDF9B8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2729C2-0D92-A44B-9453-A0A31DBDC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200AA3-7B1E-AE4B-A16E-CD2167CF4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5334-9A20-E045-A46A-07B61510D7B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113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92DE60-8A47-DC48-9AF1-1C26B4A92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6CB85-A2DA-C04E-83FB-8263DE34CD9C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5BD580-CD78-4E45-916B-08F477D42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90EA19-92F4-0045-A457-98E23F45E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FAE0D-A81B-7E45-BEF1-B103A41529D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5215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D6AC77-8578-0B48-9135-5E726E700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392F4E-4E84-B449-9443-7C891F383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D1239B-E365-F846-A0E1-A52B18461E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ヒラギノ角ゴ Pro W3" pitchFamily="-1" charset="-128"/>
              </a:defRPr>
            </a:lvl1pPr>
          </a:lstStyle>
          <a:p>
            <a:pPr>
              <a:defRPr/>
            </a:pPr>
            <a:fld id="{C3A313C5-44EC-D049-A321-F69D259E25B6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90966C-1872-5445-AF2A-1C5AD1651D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ヒラギノ角ゴ Pro W3" pitchFamily="-1" charset="-128"/>
              </a:defRPr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27CE4A-04CF-8940-B242-8E3BCC8A26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E0297E-B0CA-B844-B41B-4B4E307B03DD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8">
            <a:extLst>
              <a:ext uri="{FF2B5EF4-FFF2-40B4-BE49-F238E27FC236}">
                <a16:creationId xmlns:a16="http://schemas.microsoft.com/office/drawing/2014/main" id="{7AE577DE-2537-6B42-AAC9-1E8CBB562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01663"/>
            <a:ext cx="3816350" cy="828675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Organisation responsable X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clé de l’organisation responsable]</a:t>
            </a:r>
          </a:p>
        </p:txBody>
      </p:sp>
      <p:sp>
        <p:nvSpPr>
          <p:cNvPr id="2053" name="AutoShape 6">
            <a:extLst>
              <a:ext uri="{FF2B5EF4-FFF2-40B4-BE49-F238E27FC236}">
                <a16:creationId xmlns:a16="http://schemas.microsoft.com/office/drawing/2014/main" id="{C6F8D1C4-33C5-544F-A92A-E7846A1DF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038350"/>
            <a:ext cx="2362200" cy="1828800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 de projet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[responsable de projet]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[collaborateur/collaboratrice]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[collaborateur/collaboratrice]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[collaborateur/collaboratrice]</a:t>
            </a:r>
          </a:p>
        </p:txBody>
      </p:sp>
      <p:sp>
        <p:nvSpPr>
          <p:cNvPr id="2054" name="AutoShape 11">
            <a:extLst>
              <a:ext uri="{FF2B5EF4-FFF2-40B4-BE49-F238E27FC236}">
                <a16:creationId xmlns:a16="http://schemas.microsoft.com/office/drawing/2014/main" id="{5FF84148-EC9B-DA44-AFEF-9677108CD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425" y="2638425"/>
            <a:ext cx="2438400" cy="750888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Département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55" name="AutoShape 10">
            <a:extLst>
              <a:ext uri="{FF2B5EF4-FFF2-40B4-BE49-F238E27FC236}">
                <a16:creationId xmlns:a16="http://schemas.microsoft.com/office/drawing/2014/main" id="{096A2FAA-1CED-284F-BCA9-E92B235C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138" y="3275013"/>
            <a:ext cx="2043112" cy="611187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Service B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56" name="AutoShape 3">
            <a:extLst>
              <a:ext uri="{FF2B5EF4-FFF2-40B4-BE49-F238E27FC236}">
                <a16:creationId xmlns:a16="http://schemas.microsoft.com/office/drawing/2014/main" id="{2E429ED0-09E7-4449-AE7D-1998A1F5C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263" y="5257800"/>
            <a:ext cx="2043112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Groupe-cible 3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57" name="AutoShape 4">
            <a:extLst>
              <a:ext uri="{FF2B5EF4-FFF2-40B4-BE49-F238E27FC236}">
                <a16:creationId xmlns:a16="http://schemas.microsoft.com/office/drawing/2014/main" id="{4C739E49-B24B-8B44-B84A-C3766B98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5257800"/>
            <a:ext cx="1984375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Groupe-cible 2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58" name="AutoShape 5">
            <a:extLst>
              <a:ext uri="{FF2B5EF4-FFF2-40B4-BE49-F238E27FC236}">
                <a16:creationId xmlns:a16="http://schemas.microsoft.com/office/drawing/2014/main" id="{38E47CCB-EF14-0543-96E2-C68B32D00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3" y="4457700"/>
            <a:ext cx="2149475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Groupe-cible 1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59" name="AutoShape 15">
            <a:extLst>
              <a:ext uri="{FF2B5EF4-FFF2-40B4-BE49-F238E27FC236}">
                <a16:creationId xmlns:a16="http://schemas.microsoft.com/office/drawing/2014/main" id="{95C1BC67-C043-214B-A175-72D1A7F9D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463" y="4327525"/>
            <a:ext cx="1828800" cy="685800"/>
          </a:xfrm>
          <a:prstGeom prst="flowChartProcess">
            <a:avLst/>
          </a:prstGeom>
          <a:solidFill>
            <a:srgbClr val="FF66FF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Programme-cadre 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[personne de contact]</a:t>
            </a:r>
          </a:p>
        </p:txBody>
      </p:sp>
      <p:sp>
        <p:nvSpPr>
          <p:cNvPr id="2060" name="AutoShape 24">
            <a:extLst>
              <a:ext uri="{FF2B5EF4-FFF2-40B4-BE49-F238E27FC236}">
                <a16:creationId xmlns:a16="http://schemas.microsoft.com/office/drawing/2014/main" id="{3E0158A0-E68F-4140-9A3A-A83347A77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86025"/>
            <a:ext cx="2286000" cy="1303338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 d‘accompagnement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</p:txBody>
      </p:sp>
      <p:sp>
        <p:nvSpPr>
          <p:cNvPr id="2061" name="AutoShape 26">
            <a:extLst>
              <a:ext uri="{FF2B5EF4-FFF2-40B4-BE49-F238E27FC236}">
                <a16:creationId xmlns:a16="http://schemas.microsoft.com/office/drawing/2014/main" id="{71E40E30-8723-CE4E-B943-160A6339B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5400" y="609600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Mandant H</a:t>
            </a:r>
            <a:endParaRPr lang="de-CH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[signataire de contrat]</a:t>
            </a:r>
          </a:p>
        </p:txBody>
      </p:sp>
      <p:sp>
        <p:nvSpPr>
          <p:cNvPr id="2062" name="AutoShape 27">
            <a:extLst>
              <a:ext uri="{FF2B5EF4-FFF2-40B4-BE49-F238E27FC236}">
                <a16:creationId xmlns:a16="http://schemas.microsoft.com/office/drawing/2014/main" id="{0D028EA1-1BE6-B549-8D2C-C516CABF1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788" y="609600"/>
            <a:ext cx="1670050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Mandant G</a:t>
            </a:r>
            <a:endParaRPr lang="de-CH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[signataire de contrat]</a:t>
            </a:r>
          </a:p>
        </p:txBody>
      </p:sp>
      <p:cxnSp>
        <p:nvCxnSpPr>
          <p:cNvPr id="2063" name="AutoShape 30">
            <a:extLst>
              <a:ext uri="{FF2B5EF4-FFF2-40B4-BE49-F238E27FC236}">
                <a16:creationId xmlns:a16="http://schemas.microsoft.com/office/drawing/2014/main" id="{F5E1E98E-2855-A746-9684-E0EB83AACA74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281613" y="2952750"/>
            <a:ext cx="1533525" cy="62706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4" name="AutoShape 31">
            <a:extLst>
              <a:ext uri="{FF2B5EF4-FFF2-40B4-BE49-F238E27FC236}">
                <a16:creationId xmlns:a16="http://schemas.microsoft.com/office/drawing/2014/main" id="{BBD88912-C2EC-F040-ABD9-FDAEA6C68DA6}"/>
              </a:ext>
            </a:extLst>
          </p:cNvPr>
          <p:cNvCxnSpPr>
            <a:cxnSpLocks noChangeShapeType="1"/>
            <a:stCxn id="2058" idx="0"/>
            <a:endCxn id="2053" idx="2"/>
          </p:cNvCxnSpPr>
          <p:nvPr/>
        </p:nvCxnSpPr>
        <p:spPr bwMode="auto">
          <a:xfrm flipV="1">
            <a:off x="1352550" y="3867150"/>
            <a:ext cx="2747963" cy="5905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32">
            <a:extLst>
              <a:ext uri="{FF2B5EF4-FFF2-40B4-BE49-F238E27FC236}">
                <a16:creationId xmlns:a16="http://schemas.microsoft.com/office/drawing/2014/main" id="{BD3145B2-775E-014F-87FC-91DD9C12F22C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617788" y="3867150"/>
            <a:ext cx="1482725" cy="1390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6" name="AutoShape 33">
            <a:extLst>
              <a:ext uri="{FF2B5EF4-FFF2-40B4-BE49-F238E27FC236}">
                <a16:creationId xmlns:a16="http://schemas.microsoft.com/office/drawing/2014/main" id="{5C9A37FD-DA14-5347-9DC4-8AFAF986D79A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4100513" y="3867150"/>
            <a:ext cx="673100" cy="1390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7" name="AutoShape 35">
            <a:extLst>
              <a:ext uri="{FF2B5EF4-FFF2-40B4-BE49-F238E27FC236}">
                <a16:creationId xmlns:a16="http://schemas.microsoft.com/office/drawing/2014/main" id="{35095719-7A34-464B-9634-210F94788A48}"/>
              </a:ext>
            </a:extLst>
          </p:cNvPr>
          <p:cNvCxnSpPr>
            <a:cxnSpLocks noChangeShapeType="1"/>
            <a:stCxn id="2053" idx="1"/>
            <a:endCxn id="2060" idx="3"/>
          </p:cNvCxnSpPr>
          <p:nvPr/>
        </p:nvCxnSpPr>
        <p:spPr bwMode="auto">
          <a:xfrm flipH="1">
            <a:off x="2438400" y="2952750"/>
            <a:ext cx="481013" cy="185738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" name="AutoShape 37">
            <a:extLst>
              <a:ext uri="{FF2B5EF4-FFF2-40B4-BE49-F238E27FC236}">
                <a16:creationId xmlns:a16="http://schemas.microsoft.com/office/drawing/2014/main" id="{AE6A84FD-1AF0-1E45-B39E-5F82FFCB741A}"/>
              </a:ext>
            </a:extLst>
          </p:cNvPr>
          <p:cNvCxnSpPr>
            <a:cxnSpLocks noChangeShapeType="1"/>
            <a:stCxn id="2070" idx="3"/>
            <a:endCxn id="2061" idx="2"/>
          </p:cNvCxnSpPr>
          <p:nvPr/>
        </p:nvCxnSpPr>
        <p:spPr bwMode="auto">
          <a:xfrm flipV="1">
            <a:off x="3941763" y="1220788"/>
            <a:ext cx="3268662" cy="493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9" name="AutoShape 40">
            <a:extLst>
              <a:ext uri="{FF2B5EF4-FFF2-40B4-BE49-F238E27FC236}">
                <a16:creationId xmlns:a16="http://schemas.microsoft.com/office/drawing/2014/main" id="{26F24674-C74C-B843-882E-78791A0D5654}"/>
              </a:ext>
            </a:extLst>
          </p:cNvPr>
          <p:cNvCxnSpPr>
            <a:cxnSpLocks noChangeShapeType="1"/>
            <a:stCxn id="2070" idx="3"/>
            <a:endCxn id="2062" idx="2"/>
          </p:cNvCxnSpPr>
          <p:nvPr/>
        </p:nvCxnSpPr>
        <p:spPr bwMode="auto">
          <a:xfrm flipV="1">
            <a:off x="3941763" y="1220788"/>
            <a:ext cx="1416050" cy="493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AutoShape 42">
            <a:extLst>
              <a:ext uri="{FF2B5EF4-FFF2-40B4-BE49-F238E27FC236}">
                <a16:creationId xmlns:a16="http://schemas.microsoft.com/office/drawing/2014/main" id="{F9592330-6EB3-C445-912B-D0B78A71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95400"/>
            <a:ext cx="3027363" cy="8382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Section/programme 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[direction de la section/du programme]</a:t>
            </a:r>
          </a:p>
        </p:txBody>
      </p:sp>
      <p:sp>
        <p:nvSpPr>
          <p:cNvPr id="2071" name="AutoShape 43">
            <a:extLst>
              <a:ext uri="{FF2B5EF4-FFF2-40B4-BE49-F238E27FC236}">
                <a16:creationId xmlns:a16="http://schemas.microsoft.com/office/drawing/2014/main" id="{8546F52C-0015-4747-B736-EABD161C3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938" y="4914900"/>
            <a:ext cx="2041525" cy="685800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Projet 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[responsable de projet]</a:t>
            </a:r>
            <a:endParaRPr lang="de-CH" altLang="de-DE" sz="1200"/>
          </a:p>
        </p:txBody>
      </p:sp>
      <p:cxnSp>
        <p:nvCxnSpPr>
          <p:cNvPr id="2072" name="AutoShape 45">
            <a:extLst>
              <a:ext uri="{FF2B5EF4-FFF2-40B4-BE49-F238E27FC236}">
                <a16:creationId xmlns:a16="http://schemas.microsoft.com/office/drawing/2014/main" id="{AC3BDD8C-C281-144B-8543-D8CA98B86F84}"/>
              </a:ext>
            </a:extLst>
          </p:cNvPr>
          <p:cNvCxnSpPr>
            <a:cxnSpLocks noChangeShapeType="1"/>
            <a:stCxn id="2071" idx="0"/>
            <a:endCxn id="2053" idx="3"/>
          </p:cNvCxnSpPr>
          <p:nvPr/>
        </p:nvCxnSpPr>
        <p:spPr bwMode="auto">
          <a:xfrm flipH="1" flipV="1">
            <a:off x="5281613" y="2952750"/>
            <a:ext cx="1716087" cy="1962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3" name="Rectangle 46">
            <a:extLst>
              <a:ext uri="{FF2B5EF4-FFF2-40B4-BE49-F238E27FC236}">
                <a16:creationId xmlns:a16="http://schemas.microsoft.com/office/drawing/2014/main" id="{EB901CF6-FFF5-2545-BF9A-0F4D73EAC9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6419850" cy="304800"/>
          </a:xfrm>
        </p:spPr>
        <p:txBody>
          <a:bodyPr/>
          <a:lstStyle/>
          <a:p>
            <a:pPr algn="l" eaLnBrk="1" hangingPunct="1"/>
            <a:r>
              <a:rPr lang="de-DE" altLang="de-DE" sz="1800">
                <a:latin typeface="Arial Black" panose="020B0604020202020204" pitchFamily="34" charset="0"/>
                <a:ea typeface="ヒラギノ角ゴ Pro W3" panose="020B0300000000000000" pitchFamily="34" charset="-128"/>
              </a:rPr>
              <a:t>Schéma organisationnel Projet P</a:t>
            </a:r>
            <a:endParaRPr lang="de-DE" altLang="de-DE">
              <a:ea typeface="ヒラギノ角ゴ Pro W3" panose="020B0300000000000000" pitchFamily="34" charset="-128"/>
            </a:endParaRPr>
          </a:p>
        </p:txBody>
      </p:sp>
      <p:sp>
        <p:nvSpPr>
          <p:cNvPr id="2074" name="AutoShape 10">
            <a:extLst>
              <a:ext uri="{FF2B5EF4-FFF2-40B4-BE49-F238E27FC236}">
                <a16:creationId xmlns:a16="http://schemas.microsoft.com/office/drawing/2014/main" id="{73967F03-61BC-1C4C-B411-122239628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0" y="1550988"/>
            <a:ext cx="2043113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Groupe de pilotage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[membre/organisation]</a:t>
            </a:r>
          </a:p>
        </p:txBody>
      </p:sp>
      <p:cxnSp>
        <p:nvCxnSpPr>
          <p:cNvPr id="2075" name="AutoShape 30">
            <a:extLst>
              <a:ext uri="{FF2B5EF4-FFF2-40B4-BE49-F238E27FC236}">
                <a16:creationId xmlns:a16="http://schemas.microsoft.com/office/drawing/2014/main" id="{5E912674-AD7B-E449-944A-53D977FB9AA6}"/>
              </a:ext>
            </a:extLst>
          </p:cNvPr>
          <p:cNvCxnSpPr>
            <a:cxnSpLocks noChangeShapeType="1"/>
            <a:stCxn id="2074" idx="1"/>
            <a:endCxn id="2070" idx="3"/>
          </p:cNvCxnSpPr>
          <p:nvPr/>
        </p:nvCxnSpPr>
        <p:spPr bwMode="auto">
          <a:xfrm flipH="1" flipV="1">
            <a:off x="3941763" y="1714500"/>
            <a:ext cx="2058987" cy="3048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150</Words>
  <Application>Microsoft Office PowerPoint</Application>
  <PresentationFormat>A4-Papier (210 x 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ヒラギノ角ゴ Pro W3</vt:lpstr>
      <vt:lpstr>Leer</vt:lpstr>
      <vt:lpstr>Schéma organisationnel Projet P</vt:lpstr>
    </vt:vector>
  </TitlesOfParts>
  <Company>ConteXt-Consulting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 Studer</dc:creator>
  <cp:lastModifiedBy>Martin della Valle</cp:lastModifiedBy>
  <cp:revision>40</cp:revision>
  <cp:lastPrinted>2001-03-12T16:00:22Z</cp:lastPrinted>
  <dcterms:created xsi:type="dcterms:W3CDTF">2001-03-12T14:54:51Z</dcterms:created>
  <dcterms:modified xsi:type="dcterms:W3CDTF">2024-09-12T14:11:45Z</dcterms:modified>
</cp:coreProperties>
</file>