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906000" cy="6858000" type="A4"/>
  <p:notesSz cx="6840538" cy="9971088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1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 autoAdjust="0"/>
    <p:restoredTop sz="90929"/>
  </p:normalViewPr>
  <p:slideViewPr>
    <p:cSldViewPr>
      <p:cViewPr varScale="1">
        <p:scale>
          <a:sx n="162" d="100"/>
          <a:sy n="162" d="100"/>
        </p:scale>
        <p:origin x="1530" y="144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FFDA879-A3A7-0944-AAB0-26ED01F6DA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C55F72F-26FF-BF47-A208-56351524D2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FC1C06B-C244-0A44-8F69-C2714EE8A76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62000"/>
            <a:ext cx="53943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8B1928E-CD9D-E24F-8A08-88DAE2EE3C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BFE9CBD2-E794-4E43-A4C9-2ADF500BB8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953F3444-F858-B44F-86DA-2B8E3F536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2A7558A9-10F9-3640-9D5F-9999B42F5F5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D95D66F-B0CD-E349-8F9F-296C8BAA2D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947C5-A8F9-4240-B810-619BB18A16F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70468C7-56D6-8C44-BE6C-ADCA4803EF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F8B2D3A-F57B-7B47-AEC2-D383F7188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7F1AF6-6577-AE49-AAEA-F9E2CA308E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70A81-8836-D641-9AB8-DD7FA414F000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31B749-69F1-E446-9C69-36D9BB7E0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0DE8E6-40D4-5649-8BF5-675AEBCD26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B3613-F56A-7944-B4E8-F290AD0B7D62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6150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E36C9B-76FD-0442-BD10-B34B5FFF3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3AF2-A2C0-764E-B4C7-13F40E9CAC43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28761F-44B9-E64B-A53D-53977E567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C6888C-A81B-1B48-901C-C93A083946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DFEC47-953B-3B4B-A87F-F0ADE96F8B9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7261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810B18-8207-FC4B-9947-677193F1CA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22C98-0FA4-D148-AF75-0ECF5F37C944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8F947F-7089-0E4B-80B3-6383C5E76C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97C6D8-C1E9-6944-9167-34CBDF173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112F4-46C8-934A-8641-51CB2E89E0CE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9782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08943-5394-BD4D-B060-B9363F800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E555A-DC2C-FB4A-B563-A6930C5498BA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49A199-4614-944D-814A-C8B74850F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82B342-433D-3649-A84A-EC0E1803DB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A85AC-4D5F-824F-A161-0E04DDC9763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6411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4339C6-DD6A-644C-A83F-26B73AF9D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C8CB-A812-D643-AE4C-931E37DBA3C8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2E8FB1-DD00-2948-91CD-2AF2AFFA0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78653B-764C-414F-ADE2-076C56A8C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D74A6-62BF-CC4D-BBD6-98701D82688D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763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46A56-9A97-6646-BA8F-C6296C431B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2E174-9E7D-C041-BD2D-CF03F4CA265C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768BCC-8326-8F45-9081-4BBB362A0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0405D4-2E1B-0F47-BA3C-8890B0B27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0FD2C-E7B0-424D-AAC5-A0491A2E02A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6932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57D38F-0556-BC48-8346-AB10B8B7C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6BA2B-EABD-7E40-BD15-B1F2C8E7892B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FC5D63-7334-3F46-8C40-D9A6A62E7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1A74FC-8920-1C40-95FD-12B7EBD4B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BEF9C-3A20-5343-A966-D6C16CD0A486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6260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30921A-3B21-1A42-8524-6AAF44C82B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E5F83-AAC2-9F4F-88B4-9F318E49B20C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23D2B1-F9FE-9F48-987B-A22531D06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1C39F2-0A3A-B84C-B619-222F00F84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BF987-416B-DE45-A1B9-92710A63BF5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5199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C6E9E2-FCED-644F-9D92-4308DF871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A3A6D-BDD2-1248-B502-8E15C34FBA57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D8CFEE-38E2-6441-9BBB-12F47CE948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0C075E-0F3B-E849-9D09-B5EE743110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A829E-870B-0041-9634-D43461DF33B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2504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E48A21-8E19-2B49-8C68-D7212A5B1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5276-71F2-9140-9800-A3D956B78580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18D2B4-0784-784F-B11C-6D2C3F327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0A34ED-0CA7-B24E-9D32-3DEB1D69F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9B14C-6A67-B24B-848F-969471998B2E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420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236A88-5E9D-A34A-8CCB-5D20C117A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E63DB-4407-4340-AE58-B6E43141960E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12270-E0FB-F643-960C-53BDD0C14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379A89-FE75-B449-A9B1-3C1A17878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A0144-A8BF-D942-80D7-907D56C0AA91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4903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20DC937-514D-8248-A2A1-3EA665CBC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207438-E549-0148-8616-7568CEDAD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C32BF0-2A62-B441-9A59-C1607BA996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C2759E63-85DD-064B-A1C3-7BC2B21CEBA2}" type="datetime1">
              <a:rPr lang="de-CH"/>
              <a:pPr>
                <a:defRPr/>
              </a:pPr>
              <a:t>18.08.2022</a:t>
            </a:fld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C8CF9D-3055-1943-817A-569EB3DFB4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7685A3-D5FB-6740-9D77-50D49E125B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36EC95-2752-0244-B2BF-B5B171322609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AutoShape 18">
            <a:extLst>
              <a:ext uri="{FF2B5EF4-FFF2-40B4-BE49-F238E27FC236}">
                <a16:creationId xmlns:a16="http://schemas.microsoft.com/office/drawing/2014/main" id="{7532F66C-93A5-3A4D-9CB6-E9CB0B3E227C}"/>
              </a:ext>
            </a:extLst>
          </p:cNvPr>
          <p:cNvCxnSpPr>
            <a:cxnSpLocks noChangeShapeType="1"/>
            <a:stCxn id="2067" idx="3"/>
            <a:endCxn id="2060" idx="2"/>
          </p:cNvCxnSpPr>
          <p:nvPr/>
        </p:nvCxnSpPr>
        <p:spPr bwMode="auto">
          <a:xfrm flipV="1">
            <a:off x="4055616" y="1622205"/>
            <a:ext cx="3515172" cy="48227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1" name="Fußzeilenplatzhalter 2">
            <a:extLst>
              <a:ext uri="{FF2B5EF4-FFF2-40B4-BE49-F238E27FC236}">
                <a16:creationId xmlns:a16="http://schemas.microsoft.com/office/drawing/2014/main" id="{C4D279C2-8139-374B-82BF-F04BDC69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113" y="6505029"/>
            <a:ext cx="7978775" cy="26089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de-DE" altLang="de-DE" sz="1000" dirty="0">
                <a:solidFill>
                  <a:srgbClr val="FFC000"/>
                </a:solidFill>
              </a:rPr>
              <a:t>www.quint-essenz.ch</a:t>
            </a:r>
            <a:r>
              <a:rPr lang="de-DE" altLang="de-DE" sz="1000" dirty="0"/>
              <a:t>, angepasst am 11.08.2022/GFCH	</a:t>
            </a:r>
            <a:endParaRPr lang="de-CH" altLang="de-DE" sz="1000" dirty="0"/>
          </a:p>
        </p:txBody>
      </p:sp>
      <p:sp>
        <p:nvSpPr>
          <p:cNvPr id="2052" name="AutoShape 2">
            <a:extLst>
              <a:ext uri="{FF2B5EF4-FFF2-40B4-BE49-F238E27FC236}">
                <a16:creationId xmlns:a16="http://schemas.microsoft.com/office/drawing/2014/main" id="{00914A75-66C2-F74B-85F4-FA165E3DF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79" y="934492"/>
            <a:ext cx="3449637" cy="844550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Trägerorganisation/Zuständiges Departement</a:t>
            </a:r>
          </a:p>
        </p:txBody>
      </p:sp>
      <p:sp>
        <p:nvSpPr>
          <p:cNvPr id="2053" name="AutoShape 3">
            <a:extLst>
              <a:ext uri="{FF2B5EF4-FFF2-40B4-BE49-F238E27FC236}">
                <a16:creationId xmlns:a16="http://schemas.microsoft.com/office/drawing/2014/main" id="{78B6A94A-F60D-B04E-97D9-CC60D4A32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516" y="2477542"/>
            <a:ext cx="2362200" cy="1690687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Programmteam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[operative Programmleitung]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[Mitarbeiter/-in]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[Mitarbeiter/-in]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[Mitarbeiter/-in]</a:t>
            </a:r>
          </a:p>
        </p:txBody>
      </p:sp>
      <p:sp>
        <p:nvSpPr>
          <p:cNvPr id="2054" name="AutoShape 4">
            <a:extLst>
              <a:ext uri="{FF2B5EF4-FFF2-40B4-BE49-F238E27FC236}">
                <a16:creationId xmlns:a16="http://schemas.microsoft.com/office/drawing/2014/main" id="{B62A041F-7C1E-2D4C-B141-F3979D66A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589" y="3218530"/>
            <a:ext cx="1968500" cy="676275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Anderes Departement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[Schlüsselperson]</a:t>
            </a:r>
          </a:p>
        </p:txBody>
      </p:sp>
      <p:sp>
        <p:nvSpPr>
          <p:cNvPr id="2055" name="AutoShape 5">
            <a:extLst>
              <a:ext uri="{FF2B5EF4-FFF2-40B4-BE49-F238E27FC236}">
                <a16:creationId xmlns:a16="http://schemas.microsoft.com/office/drawing/2014/main" id="{F5B84DB4-0A50-5141-9478-C098B98FB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327" y="3804317"/>
            <a:ext cx="2043112" cy="611188"/>
          </a:xfrm>
          <a:prstGeom prst="flowChartProcess">
            <a:avLst/>
          </a:prstGeom>
          <a:solidFill>
            <a:srgbClr val="FFCC18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Amt</a:t>
            </a:r>
            <a:endParaRPr lang="de-CH" altLang="de-DE" sz="12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[Schlüsselperson]</a:t>
            </a:r>
          </a:p>
        </p:txBody>
      </p:sp>
      <p:sp>
        <p:nvSpPr>
          <p:cNvPr id="2056" name="AutoShape 6">
            <a:extLst>
              <a:ext uri="{FF2B5EF4-FFF2-40B4-BE49-F238E27FC236}">
                <a16:creationId xmlns:a16="http://schemas.microsoft.com/office/drawing/2014/main" id="{7E43130C-94F8-A141-8CA3-0275CE1F9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0541" y="5555704"/>
            <a:ext cx="21844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Programmpartner 3</a:t>
            </a:r>
          </a:p>
          <a:p>
            <a:pPr algn="ctr">
              <a:spcBef>
                <a:spcPct val="0"/>
              </a:spcBef>
              <a:buNone/>
            </a:pPr>
            <a:r>
              <a:rPr lang="de-CH" altLang="de-DE" sz="1000" dirty="0"/>
              <a:t>[Schlüsselperson]</a:t>
            </a:r>
          </a:p>
        </p:txBody>
      </p:sp>
      <p:sp>
        <p:nvSpPr>
          <p:cNvPr id="2057" name="AutoShape 7">
            <a:extLst>
              <a:ext uri="{FF2B5EF4-FFF2-40B4-BE49-F238E27FC236}">
                <a16:creationId xmlns:a16="http://schemas.microsoft.com/office/drawing/2014/main" id="{1EFC6C98-E0F8-F640-A558-88806A50A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750" y="5352107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Programmpartner 2</a:t>
            </a:r>
          </a:p>
          <a:p>
            <a:pPr algn="ctr">
              <a:spcBef>
                <a:spcPct val="0"/>
              </a:spcBef>
              <a:buNone/>
            </a:pPr>
            <a:r>
              <a:rPr lang="de-CH" altLang="de-DE" sz="1000" dirty="0"/>
              <a:t>[Schlüsselperson]</a:t>
            </a:r>
          </a:p>
        </p:txBody>
      </p:sp>
      <p:sp>
        <p:nvSpPr>
          <p:cNvPr id="2058" name="AutoShape 8">
            <a:extLst>
              <a:ext uri="{FF2B5EF4-FFF2-40B4-BE49-F238E27FC236}">
                <a16:creationId xmlns:a16="http://schemas.microsoft.com/office/drawing/2014/main" id="{A6B3252A-C9A4-FB44-8FDA-40CB89DD5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091" y="4567485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Programmpartner 1</a:t>
            </a:r>
          </a:p>
          <a:p>
            <a:pPr algn="ctr">
              <a:spcBef>
                <a:spcPct val="0"/>
              </a:spcBef>
              <a:buNone/>
            </a:pPr>
            <a:r>
              <a:rPr lang="de-CH" altLang="de-DE" sz="1000" dirty="0"/>
              <a:t>[Schlüsselperson]</a:t>
            </a:r>
          </a:p>
        </p:txBody>
      </p:sp>
      <p:sp>
        <p:nvSpPr>
          <p:cNvPr id="2060" name="AutoShape 11">
            <a:extLst>
              <a:ext uri="{FF2B5EF4-FFF2-40B4-BE49-F238E27FC236}">
                <a16:creationId xmlns:a16="http://schemas.microsoft.com/office/drawing/2014/main" id="{71279882-AF9E-AC45-B7D3-21F33E55A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6557" y="1011018"/>
            <a:ext cx="1668462" cy="611187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Geldgeber 2</a:t>
            </a:r>
            <a:endParaRPr lang="de-CH" altLang="de-DE" sz="10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[Vertragspartner]</a:t>
            </a:r>
          </a:p>
        </p:txBody>
      </p:sp>
      <p:cxnSp>
        <p:nvCxnSpPr>
          <p:cNvPr id="2061" name="AutoShape 13">
            <a:extLst>
              <a:ext uri="{FF2B5EF4-FFF2-40B4-BE49-F238E27FC236}">
                <a16:creationId xmlns:a16="http://schemas.microsoft.com/office/drawing/2014/main" id="{06D45D16-8195-C147-8BCC-6D106DD76855}"/>
              </a:ext>
            </a:extLst>
          </p:cNvPr>
          <p:cNvCxnSpPr>
            <a:cxnSpLocks noChangeShapeType="1"/>
            <a:stCxn id="2055" idx="1"/>
            <a:endCxn id="2053" idx="3"/>
          </p:cNvCxnSpPr>
          <p:nvPr/>
        </p:nvCxnSpPr>
        <p:spPr bwMode="auto">
          <a:xfrm flipH="1" flipV="1">
            <a:off x="5236716" y="3322886"/>
            <a:ext cx="1830611" cy="787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2" name="AutoShape 14">
            <a:extLst>
              <a:ext uri="{FF2B5EF4-FFF2-40B4-BE49-F238E27FC236}">
                <a16:creationId xmlns:a16="http://schemas.microsoft.com/office/drawing/2014/main" id="{7FFE16EF-ECB0-804F-B23F-A88B9E37F5E9}"/>
              </a:ext>
            </a:extLst>
          </p:cNvPr>
          <p:cNvCxnSpPr>
            <a:cxnSpLocks noChangeShapeType="1"/>
            <a:stCxn id="2058" idx="0"/>
            <a:endCxn id="2053" idx="2"/>
          </p:cNvCxnSpPr>
          <p:nvPr/>
        </p:nvCxnSpPr>
        <p:spPr bwMode="auto">
          <a:xfrm flipV="1">
            <a:off x="1556891" y="4168229"/>
            <a:ext cx="2498725" cy="3992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3" name="AutoShape 15">
            <a:extLst>
              <a:ext uri="{FF2B5EF4-FFF2-40B4-BE49-F238E27FC236}">
                <a16:creationId xmlns:a16="http://schemas.microsoft.com/office/drawing/2014/main" id="{85269F91-BED6-3540-9006-95ED000B74B2}"/>
              </a:ext>
            </a:extLst>
          </p:cNvPr>
          <p:cNvCxnSpPr>
            <a:cxnSpLocks noChangeShapeType="1"/>
            <a:stCxn id="2053" idx="2"/>
            <a:endCxn id="2057" idx="0"/>
          </p:cNvCxnSpPr>
          <p:nvPr/>
        </p:nvCxnSpPr>
        <p:spPr bwMode="auto">
          <a:xfrm flipH="1">
            <a:off x="2868550" y="4168229"/>
            <a:ext cx="1187066" cy="118387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4" name="AutoShape 16">
            <a:extLst>
              <a:ext uri="{FF2B5EF4-FFF2-40B4-BE49-F238E27FC236}">
                <a16:creationId xmlns:a16="http://schemas.microsoft.com/office/drawing/2014/main" id="{3182043D-2FA2-144B-A089-051688383DF6}"/>
              </a:ext>
            </a:extLst>
          </p:cNvPr>
          <p:cNvCxnSpPr>
            <a:cxnSpLocks noChangeShapeType="1"/>
            <a:stCxn id="2053" idx="2"/>
            <a:endCxn id="2056" idx="0"/>
          </p:cNvCxnSpPr>
          <p:nvPr/>
        </p:nvCxnSpPr>
        <p:spPr bwMode="auto">
          <a:xfrm>
            <a:off x="4055616" y="4168229"/>
            <a:ext cx="1127125" cy="13874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AutoShape 17">
            <a:extLst>
              <a:ext uri="{FF2B5EF4-FFF2-40B4-BE49-F238E27FC236}">
                <a16:creationId xmlns:a16="http://schemas.microsoft.com/office/drawing/2014/main" id="{25B51F82-8165-8744-BF2F-DB8BABE485B2}"/>
              </a:ext>
            </a:extLst>
          </p:cNvPr>
          <p:cNvCxnSpPr>
            <a:cxnSpLocks noChangeShapeType="1"/>
            <a:stCxn id="2053" idx="1"/>
            <a:endCxn id="2071" idx="3"/>
          </p:cNvCxnSpPr>
          <p:nvPr/>
        </p:nvCxnSpPr>
        <p:spPr bwMode="auto">
          <a:xfrm flipH="1">
            <a:off x="2531616" y="3323679"/>
            <a:ext cx="342900" cy="74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6" name="AutoShape 19">
            <a:extLst>
              <a:ext uri="{FF2B5EF4-FFF2-40B4-BE49-F238E27FC236}">
                <a16:creationId xmlns:a16="http://schemas.microsoft.com/office/drawing/2014/main" id="{717C873C-C875-2946-96C6-A245AE15E995}"/>
              </a:ext>
            </a:extLst>
          </p:cNvPr>
          <p:cNvCxnSpPr>
            <a:cxnSpLocks noChangeShapeType="1"/>
            <a:stCxn id="2067" idx="3"/>
            <a:endCxn id="2074" idx="2"/>
          </p:cNvCxnSpPr>
          <p:nvPr/>
        </p:nvCxnSpPr>
        <p:spPr bwMode="auto">
          <a:xfrm flipV="1">
            <a:off x="4055616" y="1603155"/>
            <a:ext cx="1735585" cy="5013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7" name="AutoShape 20">
            <a:extLst>
              <a:ext uri="{FF2B5EF4-FFF2-40B4-BE49-F238E27FC236}">
                <a16:creationId xmlns:a16="http://schemas.microsoft.com/office/drawing/2014/main" id="{C7DAA471-3B04-4D4B-ACF7-6FAF3711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891" y="1653629"/>
            <a:ext cx="2498725" cy="901700"/>
          </a:xfrm>
          <a:prstGeom prst="flowChartProcess">
            <a:avLst/>
          </a:prstGeom>
          <a:solidFill>
            <a:srgbClr val="FF808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Amt/Abteilung </a:t>
            </a:r>
            <a:br>
              <a:rPr lang="de-CH" altLang="de-DE" sz="1200" b="1" dirty="0"/>
            </a:br>
            <a:r>
              <a:rPr lang="de-CH" altLang="de-DE" sz="1000" dirty="0"/>
              <a:t>[strategische Programmleitung]</a:t>
            </a:r>
          </a:p>
        </p:txBody>
      </p:sp>
      <p:sp>
        <p:nvSpPr>
          <p:cNvPr id="2068" name="AutoShape 21">
            <a:extLst>
              <a:ext uri="{FF2B5EF4-FFF2-40B4-BE49-F238E27FC236}">
                <a16:creationId xmlns:a16="http://schemas.microsoft.com/office/drawing/2014/main" id="{A7706ACF-0FCC-D04E-A2EF-B38D2A64B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7188" y="4840768"/>
            <a:ext cx="2043112" cy="730250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Vernetztes Programm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[Projektleitung]</a:t>
            </a:r>
            <a:endParaRPr lang="de-CH" altLang="de-DE" sz="1200" b="1" dirty="0"/>
          </a:p>
        </p:txBody>
      </p:sp>
      <p:cxnSp>
        <p:nvCxnSpPr>
          <p:cNvPr id="2069" name="AutoShape 23">
            <a:extLst>
              <a:ext uri="{FF2B5EF4-FFF2-40B4-BE49-F238E27FC236}">
                <a16:creationId xmlns:a16="http://schemas.microsoft.com/office/drawing/2014/main" id="{C1F4BF4F-1C30-5040-A589-0967E5F099EB}"/>
              </a:ext>
            </a:extLst>
          </p:cNvPr>
          <p:cNvCxnSpPr>
            <a:cxnSpLocks noChangeShapeType="1"/>
            <a:stCxn id="2068" idx="1"/>
            <a:endCxn id="2053" idx="3"/>
          </p:cNvCxnSpPr>
          <p:nvPr/>
        </p:nvCxnSpPr>
        <p:spPr bwMode="auto">
          <a:xfrm flipH="1" flipV="1">
            <a:off x="5236716" y="3322886"/>
            <a:ext cx="1470472" cy="188300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Rectangle 24">
            <a:extLst>
              <a:ext uri="{FF2B5EF4-FFF2-40B4-BE49-F238E27FC236}">
                <a16:creationId xmlns:a16="http://schemas.microsoft.com/office/drawing/2014/main" id="{137FB7B1-9E46-6444-8671-198A6E385A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410617"/>
            <a:ext cx="6419850" cy="368300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altLang="de-DE" sz="1800">
                <a:latin typeface="Arial Black" panose="020B0604020202020204" pitchFamily="34" charset="0"/>
              </a:rPr>
              <a:t>Strukturplan des Programms</a:t>
            </a:r>
            <a:endParaRPr lang="de-DE" altLang="de-DE" sz="1800" dirty="0">
              <a:latin typeface="Arial Black" panose="020B0604020202020204" pitchFamily="34" charset="0"/>
            </a:endParaRPr>
          </a:p>
        </p:txBody>
      </p:sp>
      <p:sp>
        <p:nvSpPr>
          <p:cNvPr id="2071" name="AutoShape 10">
            <a:extLst>
              <a:ext uri="{FF2B5EF4-FFF2-40B4-BE49-F238E27FC236}">
                <a16:creationId xmlns:a16="http://schemas.microsoft.com/office/drawing/2014/main" id="{215477DA-5759-9F4B-844B-37624EAFA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2945854"/>
            <a:ext cx="2043112" cy="903288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Begleitgruppe</a:t>
            </a:r>
            <a:endParaRPr lang="de-CH" altLang="de-DE" sz="12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[Mitglied/Organisation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72" name="AutoShape 10">
            <a:extLst>
              <a:ext uri="{FF2B5EF4-FFF2-40B4-BE49-F238E27FC236}">
                <a16:creationId xmlns:a16="http://schemas.microsoft.com/office/drawing/2014/main" id="{FD817B1D-DB8F-D044-B31B-D05EBAB17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9754" y="2046536"/>
            <a:ext cx="2043112" cy="936625"/>
          </a:xfrm>
          <a:prstGeom prst="flowChartAlternateProcess">
            <a:avLst/>
          </a:prstGeom>
          <a:solidFill>
            <a:srgbClr val="FFB9B9">
              <a:alpha val="49803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Steuergruppe</a:t>
            </a:r>
            <a:endParaRPr lang="de-CH" altLang="de-DE" sz="12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[Mitglied/Organisation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cxnSp>
        <p:nvCxnSpPr>
          <p:cNvPr id="2073" name="AutoShape 17">
            <a:extLst>
              <a:ext uri="{FF2B5EF4-FFF2-40B4-BE49-F238E27FC236}">
                <a16:creationId xmlns:a16="http://schemas.microsoft.com/office/drawing/2014/main" id="{13FA0CF1-BE6D-D043-B295-3197AF5F21F4}"/>
              </a:ext>
            </a:extLst>
          </p:cNvPr>
          <p:cNvCxnSpPr>
            <a:cxnSpLocks noChangeShapeType="1"/>
            <a:stCxn id="2067" idx="3"/>
            <a:endCxn id="2072" idx="1"/>
          </p:cNvCxnSpPr>
          <p:nvPr/>
        </p:nvCxnSpPr>
        <p:spPr bwMode="auto">
          <a:xfrm>
            <a:off x="4055616" y="2104479"/>
            <a:ext cx="1814138" cy="41037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AutoShape 12">
            <a:extLst>
              <a:ext uri="{FF2B5EF4-FFF2-40B4-BE49-F238E27FC236}">
                <a16:creationId xmlns:a16="http://schemas.microsoft.com/office/drawing/2014/main" id="{9387D83D-8A5A-9C44-9360-C2FAB8CCD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969" y="991968"/>
            <a:ext cx="1668463" cy="611187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Geldgeber 1</a:t>
            </a:r>
            <a:endParaRPr lang="de-CH" altLang="de-DE" sz="10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[Vertragspartner]</a:t>
            </a:r>
          </a:p>
        </p:txBody>
      </p:sp>
      <p:pic>
        <p:nvPicPr>
          <p:cNvPr id="2075" name="Grafik 28">
            <a:extLst>
              <a:ext uri="{FF2B5EF4-FFF2-40B4-BE49-F238E27FC236}">
                <a16:creationId xmlns:a16="http://schemas.microsoft.com/office/drawing/2014/main" id="{363D4842-8B38-394A-AA7E-DFB236983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8" y="0"/>
            <a:ext cx="2335212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119</Words>
  <Application>Microsoft Office PowerPoint</Application>
  <PresentationFormat>A4-Papier (210 x 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Leer</vt:lpstr>
      <vt:lpstr>Strukturplan des Programms</vt:lpstr>
    </vt:vector>
  </TitlesOfParts>
  <Company>ConteXt-Consulting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Hubert Studer</dc:creator>
  <cp:lastModifiedBy>Anika Rothenbühler</cp:lastModifiedBy>
  <cp:revision>60</cp:revision>
  <cp:lastPrinted>2001-03-12T16:00:22Z</cp:lastPrinted>
  <dcterms:created xsi:type="dcterms:W3CDTF">2001-03-12T14:54:51Z</dcterms:created>
  <dcterms:modified xsi:type="dcterms:W3CDTF">2022-08-18T08:44:56Z</dcterms:modified>
</cp:coreProperties>
</file>