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68" r:id="rId2"/>
  </p:sldIdLst>
  <p:sldSz cx="9906000" cy="6858000" type="A4"/>
  <p:notesSz cx="6840538" cy="9971088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5">
          <p15:clr>
            <a:srgbClr val="A4A3A4"/>
          </p15:clr>
        </p15:guide>
        <p15:guide id="2" pos="31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668" autoAdjust="0"/>
    <p:restoredTop sz="90929"/>
  </p:normalViewPr>
  <p:slideViewPr>
    <p:cSldViewPr>
      <p:cViewPr varScale="1">
        <p:scale>
          <a:sx n="101" d="100"/>
          <a:sy n="101" d="100"/>
        </p:scale>
        <p:origin x="1524" y="108"/>
      </p:cViewPr>
      <p:guideLst>
        <p:guide orient="horz" pos="2165"/>
        <p:guide pos="31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6FFDA879-A3A7-0944-AAB0-26ED01F6DAF0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C55F72F-26FF-BF47-A208-56351524D22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AFC1C06B-C244-0A44-8F69-C2714EE8A76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1838" y="762000"/>
            <a:ext cx="5394325" cy="37338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98B1928E-CD9D-E24F-8A08-88DAE2EE3C0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BFE9CBD2-E794-4E43-A4C9-2ADF500BB8D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953F3444-F858-B44F-86DA-2B8E3F5363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2A7558A9-10F9-3640-9D5F-9999B42F5F5E}" type="slidenum">
              <a:rPr lang="de-DE" altLang="de-DE"/>
              <a:pPr/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DD95D66F-B0CD-E349-8F9F-296C8BAA2D6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5E947C5-A8F9-4240-B810-619BB18A16F4}" type="slidenum">
              <a:rPr lang="de-DE" altLang="de-DE"/>
              <a:pPr/>
              <a:t>1</a:t>
            </a:fld>
            <a:endParaRPr lang="de-DE" altLang="de-DE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C70468C7-56D6-8C44-BE6C-ADCA4803EF2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5F8B2D3A-F57B-7B47-AEC2-D383F71884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de-DE" altLang="de-DE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/>
              <a:t>Formatvorlage des Untertitelmasters durch Klicken bearbeiten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47F1AF6-6577-AE49-AAEA-F9E2CA308E2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A70A81-8836-D641-9AB8-DD7FA414F000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731B749-69F1-E446-9C69-36D9BB7E04B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10DE8E6-40D4-5649-8BF5-675AEBCD26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D3B3613-F56A-7944-B4E8-F290AD0B7D62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561508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8E36C9B-76FD-0442-BD10-B34B5FFF3C0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13AF2-A2C0-764E-B4C7-13F40E9CAC43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428761F-44B9-E64B-A53D-53977E567FF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45C6888C-A81B-1B48-901C-C93A083946D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0DFEC47-953B-3B4B-A87F-F0ADE96F8B99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172611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7058025" y="609600"/>
            <a:ext cx="2105025" cy="54864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42950" y="609600"/>
            <a:ext cx="6162675" cy="5486400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5810B18-8207-FC4B-9947-677193F1CA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022C98-0FA4-D148-AF75-0ECF5F37C944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8F947F-7089-0E4B-80B3-6383C5E76C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97C6D8-C1E9-6944-9167-34CBDF1731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4B112F4-46C8-934A-8641-51CB2E89E0CE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69782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C08943-5394-BD4D-B060-B9363F80008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6E555A-DC2C-FB4A-B563-A6930C5498BA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749A199-4614-944D-814A-C8B74850F3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382B342-433D-3649-A84A-EC0E1803DB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3A85AC-4D5F-824F-A161-0E04DDC9763B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464111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D4339C6-DD6A-644C-A83F-26B73AF9DD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7BC8CB-A812-D643-AE4C-931E37DBA3C8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52E8FB1-DD00-2948-91CD-2AF2AFFA0A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378653B-764C-414F-ADE2-076C56A8C6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84D74A6-62BF-CC4D-BBD6-98701D82688D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37638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4295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5029200" y="1981200"/>
            <a:ext cx="413385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246A56-9A97-6646-BA8F-C6296C431B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52E174-9E7D-C041-BD2D-CF03F4CA265C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8768BCC-8326-8F45-9081-4BBB362A0CC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40405D4-2E1B-0F47-BA3C-8890B0B27F3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A0FD2C-E7B0-424D-AAC5-A0491A2E02AB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16932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B57D38F-0556-BC48-8346-AB10B8B7C3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B6BA2B-EABD-7E40-BD15-B1F2C8E7892B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2AFC5D63-7334-3F46-8C40-D9A6A62E73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A1A74FC-8920-1C40-95FD-12B7EBD4BE4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D9BEF9C-3A20-5343-A966-D6C16CD0A486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762604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A30921A-3B21-1A42-8524-6AAF44C82B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0E5F83-AAC2-9F4F-88B4-9F318E49B20C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B23D2B1-F9FE-9F48-987B-A22531D066F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B01C39F2-0A3A-B84C-B619-222F00F844C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AEBF987-416B-DE45-A1B9-92710A63BF5C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251997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C6E9E2-FCED-644F-9D92-4308DF871A6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1A3A6D-BDD2-1248-B502-8E15C34FBA57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D8CFEE-38E2-6441-9BBB-12F47CE948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D0C075E-0F3B-E849-9D09-B5EE7431108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26A829E-870B-0041-9634-D43461DF33B7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2225046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DE48A21-8E19-2B49-8C68-D7212A5B1CA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595276-71F2-9140-9800-A3D956B78580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018D2B4-0784-784F-B11C-6D2C3F3276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0A34ED-0CA7-B24E-9D32-3DEB1D69F3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869B14C-6A67-B24B-848F-969471998B2E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124205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6236A88-5E9D-A34A-8CCB-5D20C117AC7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E63DB-4407-4340-AE58-B6E43141960E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0B12270-E0FB-F643-960C-53BDD0C149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379A89-FE75-B449-A9B1-3C1A1787807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F4A0144-A8BF-D942-80D7-907D56C0AA91}" type="slidenum">
              <a:rPr lang="de-CH" altLang="de-DE"/>
              <a:pPr/>
              <a:t>‹Nr.›</a:t>
            </a:fld>
            <a:endParaRPr lang="de-CH" altLang="de-DE"/>
          </a:p>
        </p:txBody>
      </p:sp>
    </p:spTree>
    <p:extLst>
      <p:ext uri="{BB962C8B-B14F-4D97-AF65-F5344CB8AC3E}">
        <p14:creationId xmlns:p14="http://schemas.microsoft.com/office/powerpoint/2010/main" val="3549038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620DC937-514D-8248-A2A1-3EA665CBCE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42950" y="609600"/>
            <a:ext cx="84201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Mastertitelformat bearbeiten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4C207438-E549-0148-8616-7568CEDAD06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42950" y="1981200"/>
            <a:ext cx="84201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CH" altLang="de-DE"/>
              <a:t>Mastertextformat bearbeiten</a:t>
            </a:r>
          </a:p>
          <a:p>
            <a:pPr lvl="1"/>
            <a:r>
              <a:rPr lang="de-CH" altLang="de-DE"/>
              <a:t>Zweite Ebene</a:t>
            </a:r>
          </a:p>
          <a:p>
            <a:pPr lvl="2"/>
            <a:r>
              <a:rPr lang="de-CH" altLang="de-DE"/>
              <a:t>Dritte Ebene</a:t>
            </a:r>
          </a:p>
          <a:p>
            <a:pPr lvl="3"/>
            <a:r>
              <a:rPr lang="de-CH" altLang="de-DE"/>
              <a:t>Vierte Ebene</a:t>
            </a:r>
          </a:p>
          <a:p>
            <a:pPr lvl="4"/>
            <a:r>
              <a:rPr lang="de-CH" altLang="de-DE"/>
              <a:t>Fünfte Ebene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55C32BF0-2A62-B441-9A59-C1607BA996A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42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fld id="{C2759E63-85DD-064B-A1C3-7BC2B21CEBA2}" type="datetime1">
              <a:rPr lang="de-CH"/>
              <a:pPr>
                <a:defRPr/>
              </a:pPr>
              <a:t>12.09.2024</a:t>
            </a:fld>
            <a:endParaRPr lang="de-CH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5C8CF9D-3055-1943-817A-569EB3DFB48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4550" y="62484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r>
              <a:rPr lang="de-CH"/>
              <a:t>Version 1.1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17685A3-D5FB-6740-9D77-50D49E125BF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9930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636EC95-2752-0244-B2BF-B5B171322609}" type="slidenum">
              <a:rPr lang="de-CH" altLang="de-DE"/>
              <a:pPr/>
              <a:t>‹Nr.›</a:t>
            </a:fld>
            <a:endParaRPr lang="de-CH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050" name="AutoShape 18">
            <a:extLst>
              <a:ext uri="{FF2B5EF4-FFF2-40B4-BE49-F238E27FC236}">
                <a16:creationId xmlns:a16="http://schemas.microsoft.com/office/drawing/2014/main" id="{7532F66C-93A5-3A4D-9CB6-E9CB0B3E227C}"/>
              </a:ext>
            </a:extLst>
          </p:cNvPr>
          <p:cNvCxnSpPr>
            <a:cxnSpLocks noChangeShapeType="1"/>
            <a:stCxn id="2067" idx="3"/>
            <a:endCxn id="2060" idx="2"/>
          </p:cNvCxnSpPr>
          <p:nvPr/>
        </p:nvCxnSpPr>
        <p:spPr bwMode="auto">
          <a:xfrm flipV="1">
            <a:off x="3851275" y="1343025"/>
            <a:ext cx="2795588" cy="5397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52" name="AutoShape 2">
            <a:extLst>
              <a:ext uri="{FF2B5EF4-FFF2-40B4-BE49-F238E27FC236}">
                <a16:creationId xmlns:a16="http://schemas.microsoft.com/office/drawing/2014/main" id="{00914A75-66C2-F74B-85F4-FA165E3DF8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7338" y="712788"/>
            <a:ext cx="3449637" cy="844550"/>
          </a:xfrm>
          <a:prstGeom prst="flowChartProcess">
            <a:avLst/>
          </a:prstGeom>
          <a:solidFill>
            <a:srgbClr val="FDE3E3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Trägerorganisation J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[Schlüsselperson der Trägerorganisation]</a:t>
            </a:r>
          </a:p>
        </p:txBody>
      </p:sp>
      <p:sp>
        <p:nvSpPr>
          <p:cNvPr id="2053" name="AutoShape 3">
            <a:extLst>
              <a:ext uri="{FF2B5EF4-FFF2-40B4-BE49-F238E27FC236}">
                <a16:creationId xmlns:a16="http://schemas.microsoft.com/office/drawing/2014/main" id="{78B6A94A-F60D-B04E-97D9-CC60D4A329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70175" y="2255838"/>
            <a:ext cx="2362200" cy="1690687"/>
          </a:xfrm>
          <a:prstGeom prst="flowChartPreparation">
            <a:avLst/>
          </a:prstGeom>
          <a:solidFill>
            <a:srgbClr val="FF3333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Projektteam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[Projekteitung]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[Mitarbeiter/-in]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[Mitarbeiter/-in]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[Mitarbeiter/-in]</a:t>
            </a:r>
          </a:p>
        </p:txBody>
      </p:sp>
      <p:sp>
        <p:nvSpPr>
          <p:cNvPr id="2054" name="AutoShape 4">
            <a:extLst>
              <a:ext uri="{FF2B5EF4-FFF2-40B4-BE49-F238E27FC236}">
                <a16:creationId xmlns:a16="http://schemas.microsoft.com/office/drawing/2014/main" id="{B62A041F-7C1E-2D4C-B141-F3979D66AC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6925" y="2836863"/>
            <a:ext cx="1968500" cy="676275"/>
          </a:xfrm>
          <a:prstGeom prst="flowChartProcess">
            <a:avLst/>
          </a:prstGeom>
          <a:solidFill>
            <a:srgbClr val="FFE957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Departement A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[Schlüsselperson]</a:t>
            </a:r>
          </a:p>
        </p:txBody>
      </p:sp>
      <p:sp>
        <p:nvSpPr>
          <p:cNvPr id="2055" name="AutoShape 5">
            <a:extLst>
              <a:ext uri="{FF2B5EF4-FFF2-40B4-BE49-F238E27FC236}">
                <a16:creationId xmlns:a16="http://schemas.microsoft.com/office/drawing/2014/main" id="{F5B84DB4-0A50-5141-9478-C098B98FB1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4663" y="3422650"/>
            <a:ext cx="2043112" cy="611188"/>
          </a:xfrm>
          <a:prstGeom prst="flowChartProcess">
            <a:avLst/>
          </a:prstGeom>
          <a:solidFill>
            <a:srgbClr val="FFCC18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Amt B</a:t>
            </a:r>
            <a:endParaRPr lang="de-CH" altLang="de-DE" sz="120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[Schlüsselperson]</a:t>
            </a:r>
          </a:p>
        </p:txBody>
      </p:sp>
      <p:sp>
        <p:nvSpPr>
          <p:cNvPr id="2056" name="AutoShape 6">
            <a:extLst>
              <a:ext uri="{FF2B5EF4-FFF2-40B4-BE49-F238E27FC236}">
                <a16:creationId xmlns:a16="http://schemas.microsoft.com/office/drawing/2014/main" id="{7E43130C-94F8-A141-8CA3-0275CE1F9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6200" y="5334000"/>
            <a:ext cx="21844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Zielgruppe/Setting 3</a:t>
            </a:r>
            <a:endParaRPr lang="de-CH" altLang="de-DE" sz="10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[Schlüsselperson]</a:t>
            </a:r>
          </a:p>
        </p:txBody>
      </p:sp>
      <p:sp>
        <p:nvSpPr>
          <p:cNvPr id="2057" name="AutoShape 7">
            <a:extLst>
              <a:ext uri="{FF2B5EF4-FFF2-40B4-BE49-F238E27FC236}">
                <a16:creationId xmlns:a16="http://schemas.microsoft.com/office/drawing/2014/main" id="{1EFC6C98-E0F8-F640-A558-88806A50A6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00200" y="5334000"/>
            <a:ext cx="21336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Zielgruppe/Setting 2</a:t>
            </a:r>
            <a:endParaRPr lang="de-CH" altLang="de-DE" sz="10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[Schlüsselperson]</a:t>
            </a:r>
          </a:p>
        </p:txBody>
      </p:sp>
      <p:sp>
        <p:nvSpPr>
          <p:cNvPr id="2058" name="AutoShape 8">
            <a:extLst>
              <a:ext uri="{FF2B5EF4-FFF2-40B4-BE49-F238E27FC236}">
                <a16:creationId xmlns:a16="http://schemas.microsoft.com/office/drawing/2014/main" id="{A6B3252A-C9A4-FB44-8FDA-40CB89DD5A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" y="4592638"/>
            <a:ext cx="2133600" cy="609600"/>
          </a:xfrm>
          <a:prstGeom prst="flowChartProcess">
            <a:avLst/>
          </a:prstGeom>
          <a:solidFill>
            <a:srgbClr val="82FF82">
              <a:alpha val="50195"/>
            </a:srgbClr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Zielgruppe/Setting 1</a:t>
            </a:r>
            <a:endParaRPr lang="de-CH" altLang="de-DE" sz="1000" b="1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[Schlüsselperson]</a:t>
            </a:r>
          </a:p>
        </p:txBody>
      </p:sp>
      <p:sp>
        <p:nvSpPr>
          <p:cNvPr id="2059" name="AutoShape 9">
            <a:extLst>
              <a:ext uri="{FF2B5EF4-FFF2-40B4-BE49-F238E27FC236}">
                <a16:creationId xmlns:a16="http://schemas.microsoft.com/office/drawing/2014/main" id="{4AEC30F1-65D2-1549-9910-9A64B9E9E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46925" y="4214813"/>
            <a:ext cx="1968500" cy="682625"/>
          </a:xfrm>
          <a:prstGeom prst="flowChartProcess">
            <a:avLst/>
          </a:prstGeom>
          <a:solidFill>
            <a:srgbClr val="FF66FF">
              <a:alpha val="25098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Programm M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[Programmleitung]</a:t>
            </a:r>
          </a:p>
        </p:txBody>
      </p:sp>
      <p:sp>
        <p:nvSpPr>
          <p:cNvPr id="2060" name="AutoShape 11">
            <a:extLst>
              <a:ext uri="{FF2B5EF4-FFF2-40B4-BE49-F238E27FC236}">
                <a16:creationId xmlns:a16="http://schemas.microsoft.com/office/drawing/2014/main" id="{71279882-AF9E-AC45-B7D3-21F33E55AD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1838" y="731838"/>
            <a:ext cx="1668462" cy="611187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Geldgeber H</a:t>
            </a:r>
            <a:endParaRPr lang="de-CH" altLang="de-DE" sz="100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[Vertragspartner]</a:t>
            </a:r>
          </a:p>
        </p:txBody>
      </p:sp>
      <p:cxnSp>
        <p:nvCxnSpPr>
          <p:cNvPr id="2061" name="AutoShape 13">
            <a:extLst>
              <a:ext uri="{FF2B5EF4-FFF2-40B4-BE49-F238E27FC236}">
                <a16:creationId xmlns:a16="http://schemas.microsoft.com/office/drawing/2014/main" id="{06D45D16-8195-C147-8BCC-6D106DD76855}"/>
              </a:ext>
            </a:extLst>
          </p:cNvPr>
          <p:cNvCxnSpPr>
            <a:cxnSpLocks noChangeShapeType="1"/>
            <a:stCxn id="2055" idx="1"/>
            <a:endCxn id="2053" idx="3"/>
          </p:cNvCxnSpPr>
          <p:nvPr/>
        </p:nvCxnSpPr>
        <p:spPr bwMode="auto">
          <a:xfrm flipH="1" flipV="1">
            <a:off x="5032375" y="3101975"/>
            <a:ext cx="1792288" cy="6270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2" name="AutoShape 14">
            <a:extLst>
              <a:ext uri="{FF2B5EF4-FFF2-40B4-BE49-F238E27FC236}">
                <a16:creationId xmlns:a16="http://schemas.microsoft.com/office/drawing/2014/main" id="{7FFE16EF-ECB0-804F-B23F-A88B9E37F5E9}"/>
              </a:ext>
            </a:extLst>
          </p:cNvPr>
          <p:cNvCxnSpPr>
            <a:cxnSpLocks noChangeShapeType="1"/>
            <a:stCxn id="2058" idx="0"/>
            <a:endCxn id="2053" idx="2"/>
          </p:cNvCxnSpPr>
          <p:nvPr/>
        </p:nvCxnSpPr>
        <p:spPr bwMode="auto">
          <a:xfrm flipV="1">
            <a:off x="1352550" y="3946525"/>
            <a:ext cx="2498725" cy="646113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3" name="AutoShape 15">
            <a:extLst>
              <a:ext uri="{FF2B5EF4-FFF2-40B4-BE49-F238E27FC236}">
                <a16:creationId xmlns:a16="http://schemas.microsoft.com/office/drawing/2014/main" id="{85269F91-BED6-3540-9006-95ED000B74B2}"/>
              </a:ext>
            </a:extLst>
          </p:cNvPr>
          <p:cNvCxnSpPr>
            <a:cxnSpLocks noChangeShapeType="1"/>
            <a:stCxn id="2053" idx="2"/>
            <a:endCxn id="2057" idx="0"/>
          </p:cNvCxnSpPr>
          <p:nvPr/>
        </p:nvCxnSpPr>
        <p:spPr bwMode="auto">
          <a:xfrm flipH="1">
            <a:off x="2667000" y="3946525"/>
            <a:ext cx="1184275" cy="13874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4" name="AutoShape 16">
            <a:extLst>
              <a:ext uri="{FF2B5EF4-FFF2-40B4-BE49-F238E27FC236}">
                <a16:creationId xmlns:a16="http://schemas.microsoft.com/office/drawing/2014/main" id="{3182043D-2FA2-144B-A089-051688383DF6}"/>
              </a:ext>
            </a:extLst>
          </p:cNvPr>
          <p:cNvCxnSpPr>
            <a:cxnSpLocks noChangeShapeType="1"/>
            <a:stCxn id="2053" idx="2"/>
            <a:endCxn id="2056" idx="0"/>
          </p:cNvCxnSpPr>
          <p:nvPr/>
        </p:nvCxnSpPr>
        <p:spPr bwMode="auto">
          <a:xfrm>
            <a:off x="3851275" y="3946525"/>
            <a:ext cx="1127125" cy="1387475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5" name="AutoShape 17">
            <a:extLst>
              <a:ext uri="{FF2B5EF4-FFF2-40B4-BE49-F238E27FC236}">
                <a16:creationId xmlns:a16="http://schemas.microsoft.com/office/drawing/2014/main" id="{25B51F82-8165-8744-BF2F-DB8BABE485B2}"/>
              </a:ext>
            </a:extLst>
          </p:cNvPr>
          <p:cNvCxnSpPr>
            <a:cxnSpLocks noChangeShapeType="1"/>
            <a:stCxn id="2053" idx="1"/>
            <a:endCxn id="2071" idx="3"/>
          </p:cNvCxnSpPr>
          <p:nvPr/>
        </p:nvCxnSpPr>
        <p:spPr bwMode="auto">
          <a:xfrm flipH="1">
            <a:off x="2327275" y="3101975"/>
            <a:ext cx="342900" cy="7461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066" name="AutoShape 19">
            <a:extLst>
              <a:ext uri="{FF2B5EF4-FFF2-40B4-BE49-F238E27FC236}">
                <a16:creationId xmlns:a16="http://schemas.microsoft.com/office/drawing/2014/main" id="{717C873C-C875-2946-96C6-A245AE15E995}"/>
              </a:ext>
            </a:extLst>
          </p:cNvPr>
          <p:cNvCxnSpPr>
            <a:cxnSpLocks noChangeShapeType="1"/>
            <a:stCxn id="2067" idx="3"/>
            <a:endCxn id="2074" idx="2"/>
          </p:cNvCxnSpPr>
          <p:nvPr/>
        </p:nvCxnSpPr>
        <p:spPr bwMode="auto">
          <a:xfrm flipV="1">
            <a:off x="3851275" y="1323975"/>
            <a:ext cx="1016000" cy="5588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67" name="AutoShape 20">
            <a:extLst>
              <a:ext uri="{FF2B5EF4-FFF2-40B4-BE49-F238E27FC236}">
                <a16:creationId xmlns:a16="http://schemas.microsoft.com/office/drawing/2014/main" id="{C7DAA471-3B04-4D4B-ACF7-6FAF371120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50" y="1431925"/>
            <a:ext cx="2498725" cy="901700"/>
          </a:xfrm>
          <a:prstGeom prst="flowChartProcess">
            <a:avLst/>
          </a:prstGeom>
          <a:solidFill>
            <a:srgbClr val="FF8080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Abteilung K/ Programm P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[Abteilungs-/Programmleitung]</a:t>
            </a:r>
          </a:p>
        </p:txBody>
      </p:sp>
      <p:sp>
        <p:nvSpPr>
          <p:cNvPr id="2068" name="AutoShape 21">
            <a:extLst>
              <a:ext uri="{FF2B5EF4-FFF2-40B4-BE49-F238E27FC236}">
                <a16:creationId xmlns:a16="http://schemas.microsoft.com/office/drawing/2014/main" id="{A7706ACF-0FCC-D04E-A2EF-B38D2A64B9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24663" y="4776788"/>
            <a:ext cx="2043112" cy="839787"/>
          </a:xfrm>
          <a:prstGeom prst="flowChartProcess">
            <a:avLst/>
          </a:prstGeom>
          <a:solidFill>
            <a:srgbClr val="FF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Vernetztes </a:t>
            </a:r>
            <a:r>
              <a:rPr lang="de-CH" altLang="de-DE" sz="1200" b="1" dirty="0"/>
              <a:t>Projekt N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 dirty="0"/>
              <a:t>[Projektleitung]</a:t>
            </a:r>
            <a:endParaRPr lang="de-CH" altLang="de-DE" sz="1200" b="1" dirty="0"/>
          </a:p>
        </p:txBody>
      </p:sp>
      <p:cxnSp>
        <p:nvCxnSpPr>
          <p:cNvPr id="2069" name="AutoShape 23">
            <a:extLst>
              <a:ext uri="{FF2B5EF4-FFF2-40B4-BE49-F238E27FC236}">
                <a16:creationId xmlns:a16="http://schemas.microsoft.com/office/drawing/2014/main" id="{C1F4BF4F-1C30-5040-A589-0967E5F099EB}"/>
              </a:ext>
            </a:extLst>
          </p:cNvPr>
          <p:cNvCxnSpPr>
            <a:cxnSpLocks noChangeShapeType="1"/>
            <a:stCxn id="2068" idx="1"/>
            <a:endCxn id="2053" idx="3"/>
          </p:cNvCxnSpPr>
          <p:nvPr/>
        </p:nvCxnSpPr>
        <p:spPr bwMode="auto">
          <a:xfrm flipH="1" flipV="1">
            <a:off x="5032375" y="3101975"/>
            <a:ext cx="1792288" cy="20955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0" name="Rectangle 24">
            <a:extLst>
              <a:ext uri="{FF2B5EF4-FFF2-40B4-BE49-F238E27FC236}">
                <a16:creationId xmlns:a16="http://schemas.microsoft.com/office/drawing/2014/main" id="{137FB7B1-9E46-6444-8671-198A6E385A03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87338" y="188913"/>
            <a:ext cx="6419850" cy="368300"/>
          </a:xfrm>
        </p:spPr>
        <p:txBody>
          <a:bodyPr>
            <a:spAutoFit/>
          </a:bodyPr>
          <a:lstStyle/>
          <a:p>
            <a:pPr algn="l" eaLnBrk="1" hangingPunct="1"/>
            <a:r>
              <a:rPr lang="de-DE" altLang="de-DE" sz="1800">
                <a:latin typeface="Arial Black" panose="020B0604020202020204" pitchFamily="34" charset="0"/>
              </a:rPr>
              <a:t>Strukturplan Projekt P</a:t>
            </a:r>
          </a:p>
        </p:txBody>
      </p:sp>
      <p:sp>
        <p:nvSpPr>
          <p:cNvPr id="2071" name="AutoShape 10">
            <a:extLst>
              <a:ext uri="{FF2B5EF4-FFF2-40B4-BE49-F238E27FC236}">
                <a16:creationId xmlns:a16="http://schemas.microsoft.com/office/drawing/2014/main" id="{215477DA-5759-9F4B-844B-37624EAFA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4163" y="2724150"/>
            <a:ext cx="2043112" cy="903288"/>
          </a:xfrm>
          <a:prstGeom prst="flowChartAlternateProcess">
            <a:avLst/>
          </a:prstGeom>
          <a:solidFill>
            <a:srgbClr val="FFCC00">
              <a:alpha val="50195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Begleitgruppe</a:t>
            </a:r>
            <a:endParaRPr lang="de-CH" altLang="de-DE" sz="120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[Mitglied/Organisation]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[Mitglied/Organisation]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[Mitglied/Organisation</a:t>
            </a:r>
            <a:r>
              <a:rPr lang="de-CH" altLang="de-DE" sz="1000">
                <a:solidFill>
                  <a:srgbClr val="000000"/>
                </a:solidFill>
              </a:rPr>
              <a:t>]</a:t>
            </a:r>
          </a:p>
        </p:txBody>
      </p:sp>
      <p:sp>
        <p:nvSpPr>
          <p:cNvPr id="2072" name="AutoShape 10">
            <a:extLst>
              <a:ext uri="{FF2B5EF4-FFF2-40B4-BE49-F238E27FC236}">
                <a16:creationId xmlns:a16="http://schemas.microsoft.com/office/drawing/2014/main" id="{FD817B1D-DB8F-D044-B31B-D05EBAB172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7188" y="1700213"/>
            <a:ext cx="2043112" cy="936625"/>
          </a:xfrm>
          <a:prstGeom prst="flowChartAlternateProcess">
            <a:avLst/>
          </a:prstGeom>
          <a:solidFill>
            <a:srgbClr val="FFB9B9">
              <a:alpha val="49803"/>
            </a:srgbClr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Steuergruppe</a:t>
            </a:r>
            <a:endParaRPr lang="de-CH" altLang="de-DE" sz="1200"/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[Mitglied/Organisation]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[Mitglied/Organisation]</a:t>
            </a: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/>
              <a:t>[Mitglied/Organisation</a:t>
            </a:r>
            <a:r>
              <a:rPr lang="de-CH" altLang="de-DE" sz="1000">
                <a:solidFill>
                  <a:srgbClr val="000000"/>
                </a:solidFill>
              </a:rPr>
              <a:t>]</a:t>
            </a:r>
          </a:p>
        </p:txBody>
      </p:sp>
      <p:cxnSp>
        <p:nvCxnSpPr>
          <p:cNvPr id="2073" name="AutoShape 17">
            <a:extLst>
              <a:ext uri="{FF2B5EF4-FFF2-40B4-BE49-F238E27FC236}">
                <a16:creationId xmlns:a16="http://schemas.microsoft.com/office/drawing/2014/main" id="{13FA0CF1-BE6D-D043-B295-3197AF5F21F4}"/>
              </a:ext>
            </a:extLst>
          </p:cNvPr>
          <p:cNvCxnSpPr>
            <a:cxnSpLocks noChangeShapeType="1"/>
            <a:stCxn id="2067" idx="3"/>
            <a:endCxn id="2072" idx="1"/>
          </p:cNvCxnSpPr>
          <p:nvPr/>
        </p:nvCxnSpPr>
        <p:spPr bwMode="auto">
          <a:xfrm>
            <a:off x="3851275" y="1882775"/>
            <a:ext cx="1585913" cy="28575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74" name="AutoShape 12">
            <a:extLst>
              <a:ext uri="{FF2B5EF4-FFF2-40B4-BE49-F238E27FC236}">
                <a16:creationId xmlns:a16="http://schemas.microsoft.com/office/drawing/2014/main" id="{9387D83D-8A5A-9C44-9360-C2FAB8CCD2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32250" y="712788"/>
            <a:ext cx="1668463" cy="611187"/>
          </a:xfrm>
          <a:prstGeom prst="flowChartAlternateProcess">
            <a:avLst/>
          </a:prstGeom>
          <a:solidFill>
            <a:srgbClr val="3366FF">
              <a:alpha val="50195"/>
            </a:srgbClr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200" b="1"/>
              <a:t>Geldgeber G</a:t>
            </a:r>
            <a:endParaRPr lang="de-CH" altLang="de-DE" sz="1000">
              <a:solidFill>
                <a:srgbClr val="000000"/>
              </a:solidFill>
            </a:endParaRPr>
          </a:p>
          <a:p>
            <a:pPr algn="ctr">
              <a:spcBef>
                <a:spcPct val="0"/>
              </a:spcBef>
              <a:buFontTx/>
              <a:buNone/>
            </a:pPr>
            <a:r>
              <a:rPr lang="de-CH" altLang="de-DE" sz="1000">
                <a:solidFill>
                  <a:srgbClr val="000000"/>
                </a:solidFill>
              </a:rPr>
              <a:t>[Vertragspartner]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eer">
  <a:themeElements>
    <a:clrScheme name="Le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e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Le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macos:Applications (Mac OS 9):Programme Office:Microsoft Office 2001:Vorlagen:Präsentationen:Designs:Leer</Template>
  <TotalTime>0</TotalTime>
  <Words>124</Words>
  <Application>Microsoft Office PowerPoint</Application>
  <PresentationFormat>A4-Papier (210 x 297 mm)</PresentationFormat>
  <Paragraphs>37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Arial Black</vt:lpstr>
      <vt:lpstr>Leer</vt:lpstr>
      <vt:lpstr>Strukturplan Projekt P</vt:lpstr>
    </vt:vector>
  </TitlesOfParts>
  <Company>ConteXt-Consulting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Hubert Studer</dc:creator>
  <cp:lastModifiedBy>Martin della Valle</cp:lastModifiedBy>
  <cp:revision>54</cp:revision>
  <cp:lastPrinted>2001-03-12T16:00:22Z</cp:lastPrinted>
  <dcterms:created xsi:type="dcterms:W3CDTF">2001-03-12T14:54:51Z</dcterms:created>
  <dcterms:modified xsi:type="dcterms:W3CDTF">2024-09-12T14:11:16Z</dcterms:modified>
</cp:coreProperties>
</file>